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64" r:id="rId2"/>
    <p:sldId id="296" r:id="rId3"/>
    <p:sldId id="298" r:id="rId4"/>
    <p:sldId id="299" r:id="rId5"/>
    <p:sldId id="282" r:id="rId6"/>
    <p:sldId id="280" r:id="rId7"/>
    <p:sldId id="288" r:id="rId8"/>
    <p:sldId id="284" r:id="rId9"/>
    <p:sldId id="289" r:id="rId10"/>
    <p:sldId id="285" r:id="rId11"/>
    <p:sldId id="290" r:id="rId12"/>
    <p:sldId id="286" r:id="rId13"/>
    <p:sldId id="291" r:id="rId14"/>
    <p:sldId id="300" r:id="rId15"/>
    <p:sldId id="301" r:id="rId16"/>
    <p:sldId id="287" r:id="rId17"/>
    <p:sldId id="302" r:id="rId18"/>
    <p:sldId id="30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387" autoAdjust="0"/>
    <p:restoredTop sz="86343" autoAdjust="0"/>
  </p:normalViewPr>
  <p:slideViewPr>
    <p:cSldViewPr>
      <p:cViewPr varScale="1">
        <p:scale>
          <a:sx n="45" d="100"/>
          <a:sy n="45" d="100"/>
        </p:scale>
        <p:origin x="-82" y="-6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D78C3-73A5-47BF-B6D5-7F93DC6C8459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8DF3E-C68C-4F23-B6CD-7A36D3FB9F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60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DF3E-C68C-4F23-B6CD-7A36D3FB9FD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Женский костюм Белёвский р-н Тульской  губернии.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DF3E-C68C-4F23-B6CD-7A36D3FB9FD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11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/>
              <a:t>Хозяйка красна, и изба весела!</a:t>
            </a:r>
            <a:endParaRPr lang="ru-RU" sz="6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9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3" y="1052737"/>
            <a:ext cx="4524375" cy="3857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7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219200"/>
          </a:xfrm>
        </p:spPr>
        <p:txBody>
          <a:bodyPr/>
          <a:lstStyle/>
          <a:p>
            <a:r>
              <a:rPr lang="ru-RU" dirty="0" smtClean="0"/>
              <a:t>Иду, уду, конца не найду.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14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4392488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2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88568"/>
          </a:xfrm>
        </p:spPr>
        <p:txBody>
          <a:bodyPr>
            <a:normAutofit/>
          </a:bodyPr>
          <a:lstStyle/>
          <a:p>
            <a:r>
              <a:rPr lang="ru-RU" dirty="0" smtClean="0"/>
              <a:t>Тит  на работу вышел – каждый услышал.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84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Свинка - серебряная спинка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92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980728"/>
            <a:ext cx="518457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19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1340768"/>
            <a:ext cx="4464496" cy="439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86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Красный угол в русской избе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12776"/>
            <a:ext cx="609600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9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0"/>
            <a:ext cx="55947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8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830" y="0"/>
            <a:ext cx="5006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Посуда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2776"/>
            <a:ext cx="4059238" cy="50405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0768"/>
            <a:ext cx="4188178" cy="5040560"/>
          </a:xfrm>
        </p:spPr>
      </p:pic>
    </p:spTree>
    <p:extLst>
      <p:ext uri="{BB962C8B-B14F-4D97-AF65-F5344CB8AC3E}">
        <p14:creationId xmlns:p14="http://schemas.microsoft.com/office/powerpoint/2010/main" val="303643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Ларец и сундук.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67556"/>
            <a:ext cx="4059238" cy="45537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12776"/>
            <a:ext cx="4248473" cy="4608512"/>
          </a:xfrm>
        </p:spPr>
      </p:pic>
    </p:spTree>
    <p:extLst>
      <p:ext uri="{BB962C8B-B14F-4D97-AF65-F5344CB8AC3E}">
        <p14:creationId xmlns:p14="http://schemas.microsoft.com/office/powerpoint/2010/main" val="324184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420616"/>
          </a:xfrm>
        </p:spPr>
        <p:txBody>
          <a:bodyPr>
            <a:normAutofit/>
          </a:bodyPr>
          <a:lstStyle/>
          <a:p>
            <a:r>
              <a:rPr lang="ru-RU" dirty="0" smtClean="0"/>
              <a:t>Тонка, длинна, одноуха, остра, всему миру краса.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61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840760" cy="480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159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12776"/>
            <a:ext cx="8229600" cy="2772544"/>
          </a:xfrm>
        </p:spPr>
        <p:txBody>
          <a:bodyPr/>
          <a:lstStyle/>
          <a:p>
            <a:r>
              <a:rPr lang="ru-RU" dirty="0" smtClean="0"/>
              <a:t>Два братца- одно сердце.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069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75" y="1812925"/>
            <a:ext cx="5480769" cy="370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702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r>
              <a:rPr lang="ru-RU" dirty="0" smtClean="0"/>
              <a:t>Маленько, кругленькое- за хвост не поднять.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0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284</TotalTime>
  <Words>71</Words>
  <Application>Microsoft Office PowerPoint</Application>
  <PresentationFormat>Экран (4:3)</PresentationFormat>
  <Paragraphs>13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Презентация PowerPoint</vt:lpstr>
      <vt:lpstr>Презентация PowerPoint</vt:lpstr>
      <vt:lpstr>Посуда</vt:lpstr>
      <vt:lpstr>Ларец и сундук. </vt:lpstr>
      <vt:lpstr>Тонка, длинна, одноуха, остра, всему миру краса.</vt:lpstr>
      <vt:lpstr>Презентация PowerPoint</vt:lpstr>
      <vt:lpstr>Два братца- одно сердце.</vt:lpstr>
      <vt:lpstr>Презентация PowerPoint</vt:lpstr>
      <vt:lpstr>Маленько, кругленькое- за хвост не поднять.</vt:lpstr>
      <vt:lpstr>Презентация PowerPoint</vt:lpstr>
      <vt:lpstr>Иду, уду, конца не найду.</vt:lpstr>
      <vt:lpstr>Презентация PowerPoint</vt:lpstr>
      <vt:lpstr>Тит  на работу вышел – каждый услышал.</vt:lpstr>
      <vt:lpstr>Свинка - серебряная спинка</vt:lpstr>
      <vt:lpstr>Презентация PowerPoint</vt:lpstr>
      <vt:lpstr>Презентация PowerPoint</vt:lpstr>
      <vt:lpstr>Красный угол в русской избе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Хозяйка красная , и изба весела</dc:title>
  <dc:creator>Админ</dc:creator>
  <cp:lastModifiedBy>Администратор</cp:lastModifiedBy>
  <cp:revision>33</cp:revision>
  <dcterms:created xsi:type="dcterms:W3CDTF">2013-03-31T06:26:13Z</dcterms:created>
  <dcterms:modified xsi:type="dcterms:W3CDTF">2015-10-20T15:15:18Z</dcterms:modified>
</cp:coreProperties>
</file>