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3" r:id="rId2"/>
    <p:sldId id="264" r:id="rId3"/>
    <p:sldId id="265" r:id="rId4"/>
    <p:sldId id="266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80474" autoAdjust="0"/>
  </p:normalViewPr>
  <p:slideViewPr>
    <p:cSldViewPr>
      <p:cViewPr varScale="1">
        <p:scale>
          <a:sx n="54" d="100"/>
          <a:sy n="54" d="100"/>
        </p:scale>
        <p:origin x="-17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56F58-30BD-4FAF-B7D8-86E65000CC48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870FF-E533-4CB1-A878-A3351D977C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9767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дневнике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фиксируются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поставленные задачи воспитания и обучения и анализируется результативность работы. С его помощью родители вовлекаются в педагогический процесс детского сада, обеспечивается обратная связь.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870FF-E533-4CB1-A878-A3351D977C4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Периодичность заполнения дневника устанавливается на основании совместного решения педагога и родителей ребенка. Рекомендуется заполнять его не реже одного раза в неделю.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870FF-E533-4CB1-A878-A3351D977C4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517632" cy="151216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заметки воспитателя об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особенностях развития ребенка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вопросы к родителям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небольшие задания для </a:t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выполнения ребенком совместно с родителем</a:t>
            </a:r>
            <a:endParaRPr lang="ru-RU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667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Дневник может содержать:</a:t>
            </a:r>
            <a:endParaRPr lang="ru-RU" sz="4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Виктория\Desktop\Взаимодействие\ььь.jpg"/>
          <p:cNvPicPr>
            <a:picLocks noChangeAspect="1" noChangeArrowheads="1"/>
          </p:cNvPicPr>
          <p:nvPr/>
        </p:nvPicPr>
        <p:blipFill>
          <a:blip r:embed="rId3" cstate="print"/>
          <a:srcRect b="4637"/>
          <a:stretch>
            <a:fillRect/>
          </a:stretch>
        </p:blipFill>
        <p:spPr bwMode="auto">
          <a:xfrm>
            <a:off x="1547664" y="4221088"/>
            <a:ext cx="3791987" cy="235511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6" name="Рисунок 5" descr="2c75e33743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3789040"/>
            <a:ext cx="2952328" cy="2575086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Содержимое 7" descr="0_82d06_4a407e3e_XL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6516216" y="1196752"/>
            <a:ext cx="2078360" cy="2078360"/>
          </a:xfrm>
          <a:ln w="381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Виктория\Desktop\Взаимодействие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48680"/>
            <a:ext cx="3672408" cy="243743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1029" name="Picture 5" descr="C:\Users\Виктория\Desktop\Взаимодействие\6bb21535ef4d335c44dbaf7b6d8757c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429000"/>
            <a:ext cx="4140529" cy="290258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5" name="Рисунок 4" descr="estudiantes-1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789040"/>
            <a:ext cx="3672408" cy="2754307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7" name="Содержимое 6" descr="57804535e3c148c84f.jpg"/>
          <p:cNvPicPr>
            <a:picLocks noGrp="1" noChangeAspect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395536" y="260649"/>
            <a:ext cx="3189351" cy="3312368"/>
          </a:xfrm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используемых источников:</a:t>
            </a:r>
            <a:endParaRPr lang="ru-RU" sz="4000" u="sng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772816"/>
            <a:ext cx="7715200" cy="4525963"/>
          </a:xfrm>
        </p:spPr>
        <p:txBody>
          <a:bodyPr/>
          <a:lstStyle/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Агавелян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М.Г., Данилова Е.Ю., Чечулина О.Г.  Взаимодействие педагогов ДОУ с родителями.- М.: ТЦ Сфера, 2009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http://www.maam.ru/detskijsad/pamjatka-kak-yefektivnaja-orma-raboty-s-roditeljami.html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http://otherreferats.allbest.ru/pedagogics/00164700_0.html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2780928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6" name="Рисунок 5" descr="book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439">
            <a:off x="4283968" y="332656"/>
            <a:ext cx="4176464" cy="2398727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9" name="Рисунок 8" descr="180px-1524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1237953">
            <a:off x="683568" y="3573016"/>
            <a:ext cx="2682637" cy="3062841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2" name="Рисунок 11" descr="t4_393396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311193">
            <a:off x="467544" y="260648"/>
            <a:ext cx="3346170" cy="2492896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3" name="Рисунок 12" descr="107706071_intellekt_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1372287">
            <a:off x="4139952" y="3573016"/>
            <a:ext cx="4283968" cy="2911137"/>
          </a:xfrm>
          <a:prstGeom prst="roundRect">
            <a:avLst/>
          </a:prstGeom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298</TotalTime>
  <Words>74</Words>
  <Application>Microsoft Office PowerPoint</Application>
  <PresentationFormat>Экран (4:3)</PresentationFormat>
  <Paragraphs>11</Paragraphs>
  <Slides>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 - заметки воспитателя об  особенностях развития ребенка - вопросы к родителям - небольшие задания для  выполнения ребенком совместно с родителем</vt:lpstr>
      <vt:lpstr>Слайд 2</vt:lpstr>
      <vt:lpstr>Список используемых источников: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ё</cp:lastModifiedBy>
  <cp:revision>49</cp:revision>
  <dcterms:created xsi:type="dcterms:W3CDTF">2015-03-25T17:28:53Z</dcterms:created>
  <dcterms:modified xsi:type="dcterms:W3CDTF">2015-10-20T09:44:22Z</dcterms:modified>
</cp:coreProperties>
</file>