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46" r:id="rId2"/>
    <p:sldId id="345" r:id="rId3"/>
    <p:sldId id="271" r:id="rId4"/>
    <p:sldId id="349" r:id="rId5"/>
    <p:sldId id="33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3C84"/>
    <a:srgbClr val="DF21AD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94590" autoAdjust="0"/>
  </p:normalViewPr>
  <p:slideViewPr>
    <p:cSldViewPr>
      <p:cViewPr>
        <p:scale>
          <a:sx n="66" d="100"/>
          <a:sy n="66" d="100"/>
        </p:scale>
        <p:origin x="-1692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11-02T13:22:41.734" idx="2">
    <p:pos x="5473" y="945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380F1-C409-4536-AE81-8FA18FB1EA8C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D9E88-D0CB-42F2-8F72-4A2578FF7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7116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F430B-3FAB-4E5E-9C36-DB90A832595E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9F64F-1965-4F46-9AB1-B4E9184B18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6383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9F64F-1965-4F46-9AB1-B4E9184B186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1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78581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Cambria" pitchFamily="18" charset="0"/>
              </a:rPr>
              <a:t>К речке быстро мы спустились</a:t>
            </a:r>
            <a:br>
              <a:rPr lang="ru-RU" sz="18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Cambria" pitchFamily="18" charset="0"/>
              </a:rPr>
              <a:t>Наклонились и умылись один,  два, три, четыре</a:t>
            </a:r>
            <a:br>
              <a:rPr lang="ru-RU" sz="18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Cambria" pitchFamily="18" charset="0"/>
              </a:rPr>
              <a:t>Вот, как славно освежились!!!!</a:t>
            </a:r>
            <a:r>
              <a:rPr lang="ru-RU" sz="2400" b="1" dirty="0" smtClean="0">
                <a:solidFill>
                  <a:srgbClr val="002060"/>
                </a:solidFill>
                <a:latin typeface="Century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Century" pitchFamily="18" charset="0"/>
              </a:rPr>
            </a:b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1571612"/>
            <a:ext cx="8229600" cy="4572032"/>
          </a:xfrm>
        </p:spPr>
        <p:txBody>
          <a:bodyPr>
            <a:normAutofit/>
          </a:bodyPr>
          <a:lstStyle/>
          <a:p>
            <a:pPr marL="914400" indent="-914400" algn="ctr">
              <a:buNone/>
            </a:pPr>
            <a:endParaRPr lang="ru-RU" sz="51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00FF"/>
              </a:solidFill>
              <a:latin typeface="Monotype Corsiva" pitchFamily="66" charset="0"/>
            </a:endParaRPr>
          </a:p>
          <a:p>
            <a:pPr>
              <a:buFont typeface="Arial" charset="0"/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9" name="Рисунок 8" descr="C:\Documents and Settings\Admin\Рабочий стол\Новая папка (2)\фото дети 023.jpg"/>
          <p:cNvPicPr/>
          <p:nvPr/>
        </p:nvPicPr>
        <p:blipFill>
          <a:blip r:embed="rId4" cstate="print"/>
          <a:srcRect r="18651"/>
          <a:stretch>
            <a:fillRect/>
          </a:stretch>
        </p:blipFill>
        <p:spPr bwMode="auto">
          <a:xfrm flipV="1">
            <a:off x="4857752" y="1740207"/>
            <a:ext cx="45719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43042" y="3643314"/>
            <a:ext cx="578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entury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Century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785918" y="5066885"/>
            <a:ext cx="735808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</a:rPr>
              <a:t>На болоте две подружки,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</a:rPr>
              <a:t>головой своей крутили. Две зеленые лягушки,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</a:rPr>
              <a:t>Вот так, вот так Утром рано умывались,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Головой своей крутили. Полотенцем растирались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</a:rPr>
              <a:t> </a:t>
            </a:r>
          </a:p>
        </p:txBody>
      </p:sp>
      <p:pic>
        <p:nvPicPr>
          <p:cNvPr id="2" name="Picture 2" descr="C:\Users\ГАЛИНА\Desktop\фотки\20150219_1120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1714488"/>
            <a:ext cx="3816424" cy="3168352"/>
          </a:xfrm>
          <a:prstGeom prst="rect">
            <a:avLst/>
          </a:prstGeom>
          <a:noFill/>
        </p:spPr>
      </p:pic>
      <p:pic>
        <p:nvPicPr>
          <p:cNvPr id="3" name="Picture 3" descr="C:\Users\ГАЛИНА\Desktop\фотки\20150219_1121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40017" y="1700808"/>
            <a:ext cx="3864431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00" y="-17140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478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Century" pitchFamily="18" charset="0"/>
              </a:rPr>
              <a:t>От водички, от водицы</a:t>
            </a:r>
            <a:br>
              <a:rPr lang="ru-RU" sz="2400" b="1" dirty="0" smtClean="0">
                <a:solidFill>
                  <a:srgbClr val="7030A0"/>
                </a:solidFill>
                <a:latin typeface="Century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Century" pitchFamily="18" charset="0"/>
              </a:rPr>
              <a:t>Всё улыбками искрится! </a:t>
            </a:r>
            <a:br>
              <a:rPr lang="ru-RU" sz="2400" b="1" dirty="0" smtClean="0">
                <a:solidFill>
                  <a:srgbClr val="7030A0"/>
                </a:solidFill>
                <a:latin typeface="Century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Century" pitchFamily="18" charset="0"/>
              </a:rPr>
              <a:t>От водички, от водицы </a:t>
            </a:r>
            <a:br>
              <a:rPr lang="ru-RU" sz="2400" b="1" dirty="0" smtClean="0">
                <a:solidFill>
                  <a:srgbClr val="7030A0"/>
                </a:solidFill>
                <a:latin typeface="Century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Century" pitchFamily="18" charset="0"/>
              </a:rPr>
              <a:t>Веселей цветы и птицы!</a:t>
            </a:r>
            <a:br>
              <a:rPr lang="ru-RU" sz="2400" b="1" dirty="0" smtClean="0">
                <a:solidFill>
                  <a:srgbClr val="7030A0"/>
                </a:solidFill>
                <a:latin typeface="Century" pitchFamily="18" charset="0"/>
              </a:rPr>
            </a:br>
            <a:endParaRPr lang="ru-RU" sz="2400" b="1" dirty="0" smtClean="0">
              <a:solidFill>
                <a:srgbClr val="7030A0"/>
              </a:solidFill>
              <a:latin typeface="Century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Новая папка (2)\фото дети 00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714488"/>
            <a:ext cx="77771" cy="5832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2" name="Рисунок 11" descr="C:\Documents and Settings\Admin\Рабочий стол\Новая папка (2)\фото дети 005.jpg"/>
          <p:cNvPicPr/>
          <p:nvPr/>
        </p:nvPicPr>
        <p:blipFill>
          <a:blip r:embed="rId5" cstate="print"/>
          <a:srcRect r="20351"/>
          <a:stretch>
            <a:fillRect/>
          </a:stretch>
        </p:blipFill>
        <p:spPr bwMode="auto">
          <a:xfrm>
            <a:off x="4786314" y="2357430"/>
            <a:ext cx="73718" cy="6345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098" name="Picture 2" descr="C:\Users\ГАЛИНА\Desktop\фотки\20150219_11562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1763686"/>
            <a:ext cx="4032448" cy="3957540"/>
          </a:xfrm>
          <a:prstGeom prst="rect">
            <a:avLst/>
          </a:prstGeom>
          <a:noFill/>
        </p:spPr>
      </p:pic>
      <p:pic>
        <p:nvPicPr>
          <p:cNvPr id="4099" name="Picture 3" descr="C:\Users\ГАЛИНА\Desktop\фотки\20150219_1155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1772816"/>
            <a:ext cx="3456384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Привитие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культурно-гигиенических навыков</a:t>
            </a:r>
            <a:r>
              <a:rPr lang="ru-RU" sz="2400" b="1" dirty="0" smtClean="0"/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148064" y="1844824"/>
            <a:ext cx="3538736" cy="42484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       Ай, лады, лады, лады</a:t>
            </a:r>
            <a:b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Не боимся мы воды,</a:t>
            </a:r>
            <a:b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Чисто умываемся,</a:t>
            </a:r>
            <a:b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Маме улыбаемся.</a:t>
            </a:r>
            <a:b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Знаем, знаем, да-да-да</a:t>
            </a:r>
            <a:b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Где ты прячешься, вода!</a:t>
            </a:r>
            <a:b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Выходи, водица,</a:t>
            </a:r>
            <a:b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Мы пришли умыться!</a:t>
            </a:r>
            <a:b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Лейся на ладошку</a:t>
            </a:r>
            <a:b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2900" b="1" i="1" dirty="0" err="1" smtClean="0">
                <a:solidFill>
                  <a:srgbClr val="7030A0"/>
                </a:solidFill>
                <a:latin typeface="Cambria" pitchFamily="18" charset="0"/>
              </a:rPr>
              <a:t>По-нем-ножку</a:t>
            </a: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.</a:t>
            </a:r>
            <a:b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Лейся, лейся, лейся</a:t>
            </a:r>
            <a:b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2900" b="1" i="1" dirty="0" err="1" smtClean="0">
                <a:solidFill>
                  <a:srgbClr val="7030A0"/>
                </a:solidFill>
                <a:latin typeface="Cambria" pitchFamily="18" charset="0"/>
              </a:rPr>
              <a:t>По-сме-лей</a:t>
            </a: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 -</a:t>
            </a:r>
            <a:b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</a:br>
            <a:r>
              <a:rPr lang="ru-RU" sz="2900" b="1" i="1" dirty="0" smtClean="0">
                <a:solidFill>
                  <a:srgbClr val="7030A0"/>
                </a:solidFill>
                <a:latin typeface="Cambria" pitchFamily="18" charset="0"/>
              </a:rPr>
              <a:t>Детка умывайся веселей!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ГАЛИНА\Desktop\фотки\20150219_1207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36811"/>
            <a:ext cx="4560507" cy="320435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Приучаем ребёнка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гигиеническому индивидуализму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1571612"/>
            <a:ext cx="45720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Хоть с тобой я ссорюсь часто,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Гребешок зубастый,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Здравствуй!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Без тебя нельзя сестричке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Заплести свои косички.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Без тебя пришлось бы брату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Целый день ходить лохматым</a:t>
            </a:r>
            <a:endParaRPr lang="ru-RU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6146" name="Picture 2" descr="C:\Users\ГАЛИНА\Desktop\фотки\20150219_1215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1" y="1700808"/>
            <a:ext cx="3552394" cy="2808312"/>
          </a:xfrm>
          <a:prstGeom prst="rect">
            <a:avLst/>
          </a:prstGeom>
          <a:noFill/>
        </p:spPr>
      </p:pic>
      <p:pic>
        <p:nvPicPr>
          <p:cNvPr id="6147" name="Picture 3" descr="C:\Users\ГАЛИНА\Desktop\фотки\20150219_1208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573016"/>
            <a:ext cx="3528392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Особое внимание необходимо обращать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значимость для организма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сна, еды, витаминизации организма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4857760"/>
            <a:ext cx="3429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А у нас есть ложки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Волшебные немножко.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Вот — </a:t>
            </a:r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тарелка</a:t>
            </a:r>
            <a:r>
              <a:rPr lang="ru-RU" b="1" i="1" dirty="0" smtClean="0">
                <a:solidFill>
                  <a:srgbClr val="7030A0"/>
                </a:solidFill>
              </a:rPr>
              <a:t>, вот — еда.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Не осталось и следа.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ГАЛИНА\Desktop\фотки\20150219_1234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772816"/>
            <a:ext cx="3744416" cy="3096343"/>
          </a:xfrm>
          <a:prstGeom prst="rect">
            <a:avLst/>
          </a:prstGeom>
          <a:noFill/>
        </p:spPr>
      </p:pic>
      <p:pic>
        <p:nvPicPr>
          <p:cNvPr id="9" name="Picture 2" descr="C:\Users\Елена\Downloads\24305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772816"/>
            <a:ext cx="3312368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107</Words>
  <Application>Microsoft Office PowerPoint</Application>
  <PresentationFormat>Экран (4:3)</PresentationFormat>
  <Paragraphs>27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 речке быстро мы спустились Наклонились и умылись один,  два, три, четыре Вот, как славно освежились!!!! </vt:lpstr>
      <vt:lpstr>От водички, от водицы Всё улыбками искрится!  От водички, от водицы  Веселей цветы и птицы! </vt:lpstr>
      <vt:lpstr>Привитие  культурно-гигиенических навыков. </vt:lpstr>
      <vt:lpstr>Приучаем ребёнка к гигиеническому индивидуализму</vt:lpstr>
      <vt:lpstr>Особое внимание необходимо обращать  на значимость для организма  сна, еды, витаминизации организма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Упражнение на развитие внимания.</dc:title>
  <dc:creator>ГАЛИНА</dc:creator>
  <cp:lastModifiedBy>Admin</cp:lastModifiedBy>
  <cp:revision>218</cp:revision>
  <dcterms:created xsi:type="dcterms:W3CDTF">2013-01-24T11:45:00Z</dcterms:created>
  <dcterms:modified xsi:type="dcterms:W3CDTF">2015-10-20T17:25:10Z</dcterms:modified>
</cp:coreProperties>
</file>