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60" r:id="rId3"/>
    <p:sldId id="261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122B4-5E0B-4A8F-8DE0-DB69B82237A1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410CA-89DC-4F63-8AB8-9574EE96F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97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для педагогов «»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EC520-5842-42FA-94F1-F29ABEC4DCE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066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153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094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3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704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87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941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27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771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28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00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1A250-9474-4DC2-8B1E-3997745014B8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D1CDF-FED3-42A4-AF94-8F14F8859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2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9577" y="548681"/>
            <a:ext cx="81369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anose="02050604050505020204" pitchFamily="18" charset="0"/>
              </a:rPr>
              <a:t>ЗАЩИТА  ПРОЕКТА</a:t>
            </a:r>
          </a:p>
          <a:p>
            <a:pPr algn="just"/>
            <a:r>
              <a:rPr lang="ru-RU" sz="20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3) награждение победителей и участников конкурса.</a:t>
            </a:r>
          </a:p>
          <a:p>
            <a:pPr algn="ctr"/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5" name="Рисунок 4" descr="F:\DCIM\102MSDCF\DSC0297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1844824"/>
            <a:ext cx="2971800" cy="2123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фото с айфон 4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217" y="1844824"/>
            <a:ext cx="2206749" cy="2145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DSC0215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4293096"/>
            <a:ext cx="2971800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E:\DSC0215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883" y="4269044"/>
            <a:ext cx="2592288" cy="2328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Лариса\AppData\Local\Microsoft\Windows\Temporary Internet Files\Content.Word\DSC02154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1" y="1844825"/>
            <a:ext cx="2880320" cy="2145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E:\DSC02149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85" y="4293096"/>
            <a:ext cx="2494781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8551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Результат участия с проектом «Столовая для зимующих птиц» в </a:t>
            </a:r>
            <a:r>
              <a:rPr lang="en-US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IV 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Международном Интернет-конкурсе для педагогов «Здравствуйте, дети!» </a:t>
            </a:r>
            <a:r>
              <a:rPr lang="ru-RU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(январь, 2014 г.)</a:t>
            </a:r>
          </a:p>
        </p:txBody>
      </p:sp>
      <p:pic>
        <p:nvPicPr>
          <p:cNvPr id="7170" name="Picture 2" descr="C:\Users\Лариса\Downloads\Королёв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1484784"/>
            <a:ext cx="7844723" cy="504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845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9536" y="1736335"/>
            <a:ext cx="6552728" cy="1396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u="sng" dirty="0">
                <a:solidFill>
                  <a:srgbClr val="006666"/>
                </a:solidFill>
              </a:rPr>
              <a:t>После завершения проекта ежегодно планирую:</a:t>
            </a:r>
          </a:p>
          <a:p>
            <a:pPr marL="0" indent="0">
              <a:buNone/>
            </a:pPr>
            <a:r>
              <a:rPr lang="ru-RU" sz="2000" b="1" dirty="0"/>
              <a:t>-выступление на педагогическом совете ДОУ;</a:t>
            </a:r>
          </a:p>
          <a:p>
            <a:pPr marL="0" indent="0">
              <a:buNone/>
            </a:pPr>
            <a:r>
              <a:rPr lang="ru-RU" sz="2000" b="1" dirty="0"/>
              <a:t>-участие в конкурсах по линии РЦ, интернет-сайтах ;</a:t>
            </a:r>
          </a:p>
          <a:p>
            <a:pPr marL="0" indent="0">
              <a:buNone/>
            </a:pPr>
            <a:r>
              <a:rPr lang="ru-RU" sz="2000" b="1" dirty="0"/>
              <a:t>-публикации статей в СМИ.</a:t>
            </a:r>
          </a:p>
        </p:txBody>
      </p:sp>
      <p:sp>
        <p:nvSpPr>
          <p:cNvPr id="4" name="WordArt 6"/>
          <p:cNvSpPr txBox="1">
            <a:spLocks noChangeArrowheads="1" noChangeShapeType="1" noTextEdit="1"/>
          </p:cNvSpPr>
          <p:nvPr/>
        </p:nvSpPr>
        <p:spPr bwMode="auto">
          <a:xfrm>
            <a:off x="4079776" y="374662"/>
            <a:ext cx="6192688" cy="90889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fromWordArt="1" anchor="ctr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36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/>
              </a:rPr>
              <a:t>ТРАНСЛЯЦИЯ  ПРОЕКТА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100012"/>
            <a:ext cx="1728192" cy="1600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3429000"/>
            <a:ext cx="2880320" cy="3240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888" y="3429000"/>
            <a:ext cx="2592288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3" y="1616224"/>
            <a:ext cx="2448272" cy="310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Лариса\Desktop\мои документы\фото ОЛЯ\Изображение 07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9" y="5013177"/>
            <a:ext cx="1800225" cy="1457325"/>
          </a:xfrm>
          <a:prstGeom prst="rect">
            <a:avLst/>
          </a:prstGeom>
          <a:ln w="228600" cap="sq" cmpd="thickThin">
            <a:solidFill>
              <a:srgbClr val="00666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65557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Широкоэкранный</PresentationFormat>
  <Paragraphs>10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Bookman Old Style</vt:lpstr>
      <vt:lpstr>Calibri</vt:lpstr>
      <vt:lpstr>Calibri Light</vt:lpstr>
      <vt:lpstr>Impact</vt:lpstr>
      <vt:lpstr>Тема Office</vt:lpstr>
      <vt:lpstr>Презентация PowerPoint</vt:lpstr>
      <vt:lpstr>Результат участия с проектом «Столовая для зимующих птиц» в IV Международном Интернет-конкурсе для педагогов «Здравствуйте, дети!» (январь, 2014 г.)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от  С.КАЗАКОВА</dc:title>
  <dc:creator>Reanimator</dc:creator>
  <cp:lastModifiedBy>Reanimator</cp:lastModifiedBy>
  <cp:revision>4</cp:revision>
  <dcterms:created xsi:type="dcterms:W3CDTF">2015-10-20T16:43:59Z</dcterms:created>
  <dcterms:modified xsi:type="dcterms:W3CDTF">2015-10-20T16:47:44Z</dcterms:modified>
</cp:coreProperties>
</file>