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35" r:id="rId2"/>
    <p:sldId id="336" r:id="rId3"/>
    <p:sldId id="337" r:id="rId4"/>
    <p:sldId id="33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84"/>
    <a:srgbClr val="DF21AD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590" autoAdjust="0"/>
  </p:normalViewPr>
  <p:slideViewPr>
    <p:cSldViewPr>
      <p:cViewPr>
        <p:scale>
          <a:sx n="66" d="100"/>
          <a:sy n="66" d="100"/>
        </p:scale>
        <p:origin x="-1692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380F1-C409-4536-AE81-8FA18FB1EA8C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D9E88-D0CB-42F2-8F72-4A2578FF7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7116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F430B-3FAB-4E5E-9C36-DB90A832595E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9F64F-1965-4F46-9AB1-B4E9184B18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6383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Упражнения в кроватке,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разогрев стопы ног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перед закаливанием</a:t>
            </a:r>
          </a:p>
        </p:txBody>
      </p:sp>
      <p:pic>
        <p:nvPicPr>
          <p:cNvPr id="6" name="Рисунок 5" descr="C:\Documents and Settings\Admin\Рабочий стол\Новая папка\фото дети 010.jpg"/>
          <p:cNvPicPr/>
          <p:nvPr/>
        </p:nvPicPr>
        <p:blipFill>
          <a:blip r:embed="rId3" cstate="print"/>
          <a:srcRect t="23117"/>
          <a:stretch>
            <a:fillRect/>
          </a:stretch>
        </p:blipFill>
        <p:spPr bwMode="auto">
          <a:xfrm>
            <a:off x="5000628" y="1643050"/>
            <a:ext cx="3795597" cy="324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71736" y="4857760"/>
            <a:ext cx="4286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Мы хлопаем в ладоши, хлоп, хлоп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Мы топаем ногами, топ, топ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Качаем головой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Мы руки поднимаем, мы руки опускаем</a:t>
            </a:r>
            <a:endParaRPr lang="ru-RU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8194" name="Picture 2" descr="C:\Users\ГАЛИНА\Desktop\фотки\20150219_13044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628800"/>
            <a:ext cx="3888432" cy="3312368"/>
          </a:xfrm>
          <a:prstGeom prst="rect">
            <a:avLst/>
          </a:prstGeom>
          <a:noFill/>
        </p:spPr>
      </p:pic>
      <p:pic>
        <p:nvPicPr>
          <p:cNvPr id="8195" name="Picture 3" descr="C:\Users\ГАЛИНА\Desktop\фотки\20150219_1304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700808"/>
            <a:ext cx="3960440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5701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«Рижский метод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закаливания» </a:t>
            </a:r>
          </a:p>
        </p:txBody>
      </p:sp>
      <p:pic>
        <p:nvPicPr>
          <p:cNvPr id="5" name="Содержимое 4" descr="C:\Documents and Settings\Admin\Рабочий стол\Новая папка\фото дети 025.jpg"/>
          <p:cNvPicPr>
            <a:picLocks noGrp="1"/>
          </p:cNvPicPr>
          <p:nvPr>
            <p:ph idx="1"/>
          </p:nvPr>
        </p:nvPicPr>
        <p:blipFill>
          <a:blip r:embed="rId3" cstate="print"/>
          <a:srcRect l="9403" r="27623" b="21818"/>
          <a:stretch>
            <a:fillRect/>
          </a:stretch>
        </p:blipFill>
        <p:spPr bwMode="auto">
          <a:xfrm>
            <a:off x="214282" y="1571612"/>
            <a:ext cx="4383379" cy="40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6" name="Рисунок 5" descr="C:\Documents and Settings\Admin\Рабочий стол\Новая папка\фото дети 037.jpg"/>
          <p:cNvPicPr/>
          <p:nvPr/>
        </p:nvPicPr>
        <p:blipFill>
          <a:blip r:embed="rId4" cstate="print"/>
          <a:srcRect l="25211"/>
          <a:stretch>
            <a:fillRect/>
          </a:stretch>
        </p:blipFill>
        <p:spPr bwMode="auto">
          <a:xfrm>
            <a:off x="4214810" y="1000108"/>
            <a:ext cx="3292322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Новая папка\фото дети 034.jpg"/>
          <p:cNvPicPr/>
          <p:nvPr/>
        </p:nvPicPr>
        <p:blipFill>
          <a:blip r:embed="rId5" cstate="print"/>
          <a:srcRect l="14106" r="25284"/>
          <a:stretch>
            <a:fillRect/>
          </a:stretch>
        </p:blipFill>
        <p:spPr bwMode="auto">
          <a:xfrm>
            <a:off x="6215074" y="3286124"/>
            <a:ext cx="2727923" cy="322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14678" y="4071942"/>
            <a:ext cx="364332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              </a:t>
            </a:r>
            <a:r>
              <a:rPr lang="ru-RU" sz="1600" b="1" i="1" dirty="0" smtClean="0">
                <a:solidFill>
                  <a:srgbClr val="7030A0"/>
                </a:solidFill>
                <a:latin typeface="Constantia" pitchFamily="18" charset="0"/>
              </a:rPr>
              <a:t>А мы ножку подкуем,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Constantia" pitchFamily="18" charset="0"/>
              </a:rPr>
              <a:t>                Чтобы бегала бегом.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Constantia" pitchFamily="18" charset="0"/>
              </a:rPr>
              <a:t>                И другую подкуем, 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Constantia" pitchFamily="18" charset="0"/>
              </a:rPr>
              <a:t>               Чтобы бегала бегом</a:t>
            </a:r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.</a:t>
            </a:r>
            <a:endParaRPr lang="ru-RU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192688" cy="15701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Дорожки здоровья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5013176"/>
            <a:ext cx="32147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Century" pitchFamily="18" charset="0"/>
              </a:rPr>
              <a:t>Чтоб здоровы были ножки, мы пройдемся 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Century" pitchFamily="18" charset="0"/>
              </a:rPr>
              <a:t>По дорожке!!!!</a:t>
            </a:r>
            <a:endParaRPr lang="ru-RU" sz="2000" b="1" i="1" dirty="0">
              <a:solidFill>
                <a:srgbClr val="7030A0"/>
              </a:solidFill>
              <a:latin typeface="Century" pitchFamily="18" charset="0"/>
            </a:endParaRPr>
          </a:p>
        </p:txBody>
      </p:sp>
      <p:pic>
        <p:nvPicPr>
          <p:cNvPr id="9" name="Picture 3" descr="C:\Users\Елена\Desktop\29428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5076056" y="358947"/>
            <a:ext cx="50583" cy="45719"/>
          </a:xfrm>
          <a:prstGeom prst="rect">
            <a:avLst/>
          </a:prstGeom>
          <a:noFill/>
        </p:spPr>
      </p:pic>
      <p:pic>
        <p:nvPicPr>
          <p:cNvPr id="10" name="Picture 2" descr="E:\фото\3036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772816"/>
            <a:ext cx="4104456" cy="3168352"/>
          </a:xfrm>
          <a:prstGeom prst="rect">
            <a:avLst/>
          </a:prstGeom>
          <a:noFill/>
        </p:spPr>
      </p:pic>
      <p:pic>
        <p:nvPicPr>
          <p:cNvPr id="11" name="Picture 3" descr="C:\Users\Елена\Desktop\2942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772816"/>
            <a:ext cx="3528392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Мытье рук прохладной водой</a:t>
            </a:r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6143636" y="2143116"/>
            <a:ext cx="2443122" cy="257176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i="1" dirty="0" smtClean="0">
                <a:solidFill>
                  <a:srgbClr val="7030A0"/>
                </a:solidFill>
                <a:latin typeface="Constantia" pitchFamily="18" charset="0"/>
              </a:rPr>
              <a:t>Кто горячей водой умывается,</a:t>
            </a:r>
          </a:p>
          <a:p>
            <a:pPr>
              <a:buNone/>
            </a:pPr>
            <a:r>
              <a:rPr lang="ru-RU" sz="8000" b="1" i="1" dirty="0" smtClean="0">
                <a:solidFill>
                  <a:srgbClr val="7030A0"/>
                </a:solidFill>
                <a:latin typeface="Constantia" pitchFamily="18" charset="0"/>
              </a:rPr>
              <a:t>Называется молодцом.</a:t>
            </a:r>
          </a:p>
          <a:p>
            <a:pPr>
              <a:buNone/>
            </a:pPr>
            <a:r>
              <a:rPr lang="ru-RU" sz="8000" b="1" i="1" dirty="0" smtClean="0">
                <a:solidFill>
                  <a:srgbClr val="7030A0"/>
                </a:solidFill>
                <a:latin typeface="Constantia" pitchFamily="18" charset="0"/>
              </a:rPr>
              <a:t>Кто холодной водой умывается,</a:t>
            </a:r>
          </a:p>
          <a:p>
            <a:pPr>
              <a:buNone/>
            </a:pPr>
            <a:r>
              <a:rPr lang="ru-RU" sz="8000" b="1" i="1" dirty="0" smtClean="0">
                <a:solidFill>
                  <a:srgbClr val="7030A0"/>
                </a:solidFill>
                <a:latin typeface="Constantia" pitchFamily="18" charset="0"/>
              </a:rPr>
              <a:t>Называется храбрецом.</a:t>
            </a:r>
          </a:p>
          <a:p>
            <a:pPr>
              <a:buNone/>
            </a:pPr>
            <a:r>
              <a:rPr lang="ru-RU" sz="8000" b="1" i="1" dirty="0" smtClean="0">
                <a:solidFill>
                  <a:srgbClr val="7030A0"/>
                </a:solidFill>
                <a:latin typeface="Constantia" pitchFamily="18" charset="0"/>
              </a:rPr>
              <a:t>А кто не умывается,</a:t>
            </a:r>
          </a:p>
          <a:p>
            <a:pPr>
              <a:buNone/>
            </a:pPr>
            <a:r>
              <a:rPr lang="ru-RU" sz="8000" b="1" i="1" dirty="0" smtClean="0">
                <a:solidFill>
                  <a:srgbClr val="7030A0"/>
                </a:solidFill>
                <a:latin typeface="Constantia" pitchFamily="18" charset="0"/>
              </a:rPr>
              <a:t>Никак не называется.</a:t>
            </a:r>
          </a:p>
          <a:p>
            <a:pPr marL="914400" indent="-914400" algn="ctr">
              <a:buNone/>
            </a:pPr>
            <a:endParaRPr lang="ru-RU" sz="4800" dirty="0" smtClean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9218" name="Picture 2" descr="C:\Users\ГАЛИНА\Desktop\фотки\20150219_120448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53348" y="1661307"/>
            <a:ext cx="4125961" cy="40894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79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Упражнения в кроватке, разогрев стопы ног  перед закаливанием</vt:lpstr>
      <vt:lpstr>«Рижский метод  закаливания» </vt:lpstr>
      <vt:lpstr>Дорожки здоровья</vt:lpstr>
      <vt:lpstr>Мытье рук прохладной водой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Упражнение на развитие внимания.</dc:title>
  <dc:creator>ГАЛИНА</dc:creator>
  <cp:lastModifiedBy>Admin</cp:lastModifiedBy>
  <cp:revision>220</cp:revision>
  <dcterms:created xsi:type="dcterms:W3CDTF">2013-01-24T11:45:00Z</dcterms:created>
  <dcterms:modified xsi:type="dcterms:W3CDTF">2015-10-20T17:39:47Z</dcterms:modified>
</cp:coreProperties>
</file>