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9" r:id="rId9"/>
  </p:sldIdLst>
  <p:sldSz cx="6858000" cy="9144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918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F95C-D5D6-4650-B115-7BC29AD40E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16CA-5F70-4C63-B4E0-2FEEB40A2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F95C-D5D6-4650-B115-7BC29AD40E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16CA-5F70-4C63-B4E0-2FEEB40A2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F95C-D5D6-4650-B115-7BC29AD40E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16CA-5F70-4C63-B4E0-2FEEB40A2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F95C-D5D6-4650-B115-7BC29AD40E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16CA-5F70-4C63-B4E0-2FEEB40A2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F95C-D5D6-4650-B115-7BC29AD40E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16CA-5F70-4C63-B4E0-2FEEB40A2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F95C-D5D6-4650-B115-7BC29AD40E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16CA-5F70-4C63-B4E0-2FEEB40A2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F95C-D5D6-4650-B115-7BC29AD40E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16CA-5F70-4C63-B4E0-2FEEB40A2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F95C-D5D6-4650-B115-7BC29AD40E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16CA-5F70-4C63-B4E0-2FEEB40A2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F95C-D5D6-4650-B115-7BC29AD40E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16CA-5F70-4C63-B4E0-2FEEB40A2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F95C-D5D6-4650-B115-7BC29AD40E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16CA-5F70-4C63-B4E0-2FEEB40A2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F95C-D5D6-4650-B115-7BC29AD40E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116CA-5F70-4C63-B4E0-2FEEB40A2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9F95C-D5D6-4650-B115-7BC29AD40E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116CA-5F70-4C63-B4E0-2FEEB40A2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285852"/>
          </a:xfrm>
        </p:spPr>
        <p:txBody>
          <a:bodyPr>
            <a:normAutofit fontScale="90000"/>
          </a:bodyPr>
          <a:lstStyle/>
          <a:p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ГБОУ СОШ № 2010 структурное подразделение «Радуга»</a:t>
            </a:r>
            <a:r>
              <a:rPr lang="ru-RU" sz="2000" b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/>
                </a:solidFill>
                <a:latin typeface="Bookman Old Style" pitchFamily="18" charset="0"/>
              </a:rPr>
              <a:t>ПРОЕКТ </a:t>
            </a:r>
            <a: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«Святые наши имена»</a:t>
            </a:r>
            <a:endParaRPr lang="ru-RU" sz="24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80" y="6429388"/>
          <a:ext cx="5643602" cy="1656080"/>
        </p:xfrm>
        <a:graphic>
          <a:graphicData uri="http://schemas.openxmlformats.org/drawingml/2006/table">
            <a:tbl>
              <a:tblPr/>
              <a:tblGrid>
                <a:gridCol w="5643602"/>
              </a:tblGrid>
              <a:tr h="1214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Александр Сергеевич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Пушкин</a:t>
                      </a:r>
                      <a:endParaRPr lang="ru-RU" sz="2800" dirty="0">
                        <a:solidFill>
                          <a:schemeClr val="tx1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Великий русский поэт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7" name="Picture 3" descr="C:\Users\USER\Pictures\1137_or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1625" y="1547812"/>
            <a:ext cx="3857625" cy="4762500"/>
          </a:xfrm>
          <a:prstGeom prst="rect">
            <a:avLst/>
          </a:prstGeom>
          <a:noFill/>
          <a:ln w="19050">
            <a:solidFill>
              <a:schemeClr val="bg2">
                <a:lumMod val="1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0"/>
            <a:ext cx="6172200" cy="15715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Дом, в котором родился Александр Сергеевич Пушкин, стоял в Москве на Немецкой улице. Теперь на том месте, недалеко от метро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Бауманская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можно увидеть школу имени Пушкина. А напротив, в скверике - бюст, изображающий поэта.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3" name="Picture 2" descr="C:\Users\USER\Pictures\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84" y="1714480"/>
            <a:ext cx="4525106" cy="2786082"/>
          </a:xfrm>
          <a:prstGeom prst="rect">
            <a:avLst/>
          </a:prstGeom>
          <a:noFill/>
          <a:ln w="19050">
            <a:solidFill>
              <a:schemeClr val="bg2">
                <a:lumMod val="10000"/>
              </a:schemeClr>
            </a:solidFill>
          </a:ln>
        </p:spPr>
      </p:pic>
      <p:pic>
        <p:nvPicPr>
          <p:cNvPr id="4" name="Picture 3" descr="C:\Users\USER\Pictures\46_4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8" y="4714876"/>
            <a:ext cx="3333774" cy="2500330"/>
          </a:xfrm>
          <a:prstGeom prst="rect">
            <a:avLst/>
          </a:prstGeom>
          <a:noFill/>
          <a:ln w="19050">
            <a:solidFill>
              <a:schemeClr val="bg2">
                <a:lumMod val="10000"/>
              </a:schemeClr>
            </a:solidFill>
          </a:ln>
        </p:spPr>
      </p:pic>
      <p:pic>
        <p:nvPicPr>
          <p:cNvPr id="5" name="Picture 4" descr="C:\Users\USER\Pictures\0_37474_24323b2f_X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504" y="4643438"/>
            <a:ext cx="2428892" cy="3640494"/>
          </a:xfrm>
          <a:prstGeom prst="rect">
            <a:avLst/>
          </a:prstGeom>
          <a:noFill/>
          <a:ln w="19050">
            <a:solidFill>
              <a:schemeClr val="bg2">
                <a:lumMod val="1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604" y="214282"/>
            <a:ext cx="6143668" cy="192882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маленького Пушкина самыми близкими людьми были бабушка Марья Алексеевна и няня Арина Родионовна. По вечерам няня  пела колыбельные, рассказывала забавные истории, сказки. Спустя  20 лет А.С. Пушкин вспомнил и сам написал сказки, которые с тех пор знает каждый русский ребёнок.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5" name="Picture 5" descr="C:\Users\USER\Pictures\0007-009-Ljubov-k-rodnomu-jazyku-malenkomu-Pushkinu-privili-babushka-Marija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604" y="4572000"/>
            <a:ext cx="2730115" cy="342902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pic>
        <p:nvPicPr>
          <p:cNvPr id="7" name="Picture 6" descr="C:\Users\USER\Pictures\2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14" y="4643438"/>
            <a:ext cx="2571768" cy="3429023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85728" y="8215338"/>
            <a:ext cx="2928934" cy="6429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Бабушка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 Марья Алексеевна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29000" y="8215338"/>
            <a:ext cx="2928934" cy="6429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Няня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 Арина Родионовна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9" name="Picture 2" descr="C:\Users\USER\Pictures\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8" y="2214546"/>
            <a:ext cx="2171925" cy="283082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66" y="500034"/>
            <a:ext cx="6072230" cy="20717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Вечером лёжа в постели маленький А.С. Пушкин вспоминал стихи, которые читали гости и складывал собственные строки. Ему хотелось немедленно записать их на бумагу. Только писать он ещё не умел. И Пушкин часто мечтал о том, чтобы скорее пришёл учитель и научил его писать.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3" name="Picture 2" descr="C:\Users\USER\Pictures\182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604" y="2714612"/>
            <a:ext cx="3019425" cy="3810000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pic>
        <p:nvPicPr>
          <p:cNvPr id="5" name="Picture 2" descr="C:\Users\USER\Pictures\55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2" y="6143636"/>
            <a:ext cx="2756191" cy="257889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480" y="214282"/>
            <a:ext cx="5929354" cy="164307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Гувернёр (учитель), стал  заниматься с  Пушкиным и вскоре обнаружил у него тетрадь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 стихами и пьесами.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USER\Pictures\pushkinVL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80" y="2000232"/>
            <a:ext cx="2635620" cy="34790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5" name="Picture 2" descr="C:\Users\USER\Pictures\55017903_pushkin_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4" y="5143504"/>
            <a:ext cx="2714644" cy="280890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42" y="285720"/>
            <a:ext cx="6000792" cy="2000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Александру Сергеевичу  исполнилось 12 лет,  он начал учиться в Лицее. Учебное заведение находилось недалеко от Петербурга, в Царском селе. А. С. Пушкин знал лучше всех французских писателей и сочинял талантливые стихи.   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C:\Users\USER\Pictures\licey_ts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90" y="2357422"/>
            <a:ext cx="3643338" cy="265963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6" name="Picture 7" descr="C:\Users\USER\Pictures\6b3eb9f691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8" y="4572000"/>
            <a:ext cx="3405214" cy="2533479"/>
          </a:xfrm>
          <a:prstGeom prst="rect">
            <a:avLst/>
          </a:prstGeom>
          <a:noFill/>
        </p:spPr>
      </p:pic>
      <p:pic>
        <p:nvPicPr>
          <p:cNvPr id="7" name="Picture 8" descr="C:\Users\USER\Pictures\pushkin_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8" y="6715140"/>
            <a:ext cx="3729035" cy="211312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4071942" y="3214678"/>
            <a:ext cx="2428892" cy="6429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Здание Лицея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604" y="5429256"/>
            <a:ext cx="2428892" cy="6429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rgbClr val="002060"/>
                </a:solidFill>
                <a:latin typeface="Bookman Old Style" pitchFamily="18" charset="0"/>
              </a:rPr>
              <a:t>Парк 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42" y="285720"/>
            <a:ext cx="5929354" cy="17145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Александр Сергеевич Пушкин показал миру, как богат и благозвучен наш родной русский язык. Строки Пушкина и сегодня звучат как прекрасная, волшебная музыка.</a:t>
            </a:r>
          </a:p>
          <a:p>
            <a:pPr algn="ctr"/>
            <a:endParaRPr lang="ru-RU" dirty="0"/>
          </a:p>
        </p:txBody>
      </p:sp>
      <p:pic>
        <p:nvPicPr>
          <p:cNvPr id="6" name="Picture 2" descr="C:\Users\USER\Pictures\c86375a08c38a067d113be6606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143248" y="4286248"/>
            <a:ext cx="3393287" cy="4524382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pic>
        <p:nvPicPr>
          <p:cNvPr id="7" name="Picture 2" descr="C:\Users\USER\Pictures\kurkin_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24722">
            <a:off x="884452" y="6527654"/>
            <a:ext cx="1919307" cy="2543660"/>
          </a:xfrm>
          <a:prstGeom prst="rect">
            <a:avLst/>
          </a:prstGeom>
          <a:noFill/>
        </p:spPr>
      </p:pic>
      <p:pic>
        <p:nvPicPr>
          <p:cNvPr id="8" name="Picture 3" descr="C:\Users\USER\Pictures\10082902500493316_f0_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10258">
            <a:off x="655809" y="3818435"/>
            <a:ext cx="1905000" cy="2730500"/>
          </a:xfrm>
          <a:prstGeom prst="rect">
            <a:avLst/>
          </a:prstGeom>
          <a:noFill/>
        </p:spPr>
      </p:pic>
      <p:pic>
        <p:nvPicPr>
          <p:cNvPr id="9" name="Picture 4" descr="C:\Users\USER\Pictures\8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35955">
            <a:off x="4522744" y="2006289"/>
            <a:ext cx="1950720" cy="2336292"/>
          </a:xfrm>
          <a:prstGeom prst="rect">
            <a:avLst/>
          </a:prstGeom>
          <a:noFill/>
        </p:spPr>
      </p:pic>
      <p:pic>
        <p:nvPicPr>
          <p:cNvPr id="10" name="Picture 5" descr="C:\Users\USER\Pictures\2b2913740ba8f7fa17142d736493a91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1093089">
            <a:off x="2748049" y="1901622"/>
            <a:ext cx="1761930" cy="2530132"/>
          </a:xfrm>
          <a:prstGeom prst="rect">
            <a:avLst/>
          </a:prstGeom>
          <a:noFill/>
        </p:spPr>
      </p:pic>
      <p:pic>
        <p:nvPicPr>
          <p:cNvPr id="11" name="Picture 9" descr="C:\Users\USER\Pictures\0014-014-Skazka-o-rybake-i-rybke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0935088">
            <a:off x="421118" y="1978172"/>
            <a:ext cx="2157406" cy="1618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42" y="285720"/>
            <a:ext cx="5929354" cy="164307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представить  как жил поэт, увидеть вещи, окружавшие его, можно съездить в дом – музей А.С. Пушкина в село Михайловское. Рядом с домом находится парк с прудами,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многолетний дуб  «У Лукоморья».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USER\Pictures\imgB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8" y="2071670"/>
            <a:ext cx="5600696" cy="42005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8" name="Picture 4" descr="C:\Users\USER\Pictures\100-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4" y="5929322"/>
            <a:ext cx="3657604" cy="275051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9" name="Picture 5" descr="C:\Users\USER\Pictures\09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8" y="4714876"/>
            <a:ext cx="3120039" cy="41600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1391</TotalTime>
  <Words>238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ГБОУ СОШ № 2010 структурное подразделение «Радуга»  ПРОЕКТ  «Святые наши имена»</vt:lpstr>
      <vt:lpstr> Дом, в котором родился Александр Сергеевич Пушкин, стоял в Москве на Немецкой улице. Теперь на том месте, недалеко от метро Бауманская, можно увидеть школу имени Пушкина. А напротив, в скверике - бюст, изображающий поэта.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«Святые наши имена»</dc:title>
  <dc:creator>Медицина</dc:creator>
  <cp:lastModifiedBy>Кашковская Маргарита</cp:lastModifiedBy>
  <cp:revision>145</cp:revision>
  <cp:lastPrinted>2014-06-05T05:02:30Z</cp:lastPrinted>
  <dcterms:created xsi:type="dcterms:W3CDTF">2011-03-04T13:13:17Z</dcterms:created>
  <dcterms:modified xsi:type="dcterms:W3CDTF">2015-10-20T06:10:02Z</dcterms:modified>
</cp:coreProperties>
</file>