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9B55DEE-8B6B-4FB1-8005-BF4F40018BBF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EE089BC-BA25-45C7-9A7D-5C90FB226A8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ownloads\&#1052;&#1091;&#1079;&#1077;&#1080;%20&#1076;&#1083;&#1103;%20&#1085;&#1077;&#1079;&#1088;&#1103;&#1095;&#1080;&#1093;%20&#1076;&#1077;&#1090;&#1077;&#1081;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ownloads\&#1046;.%20&#1041;&#1080;&#1095;&#1077;&#1074;&#1089;&#1082;&#1072;&#1103;%20-%20&#1052;&#1099;%20&#1051;&#1080;&#1096;&#1100;%20&#1053;&#1072;%20&#1052;&#1080;&#1075;%20&#1055;&#1088;&#1080;&#1093;&#1086;&#1076;&#1080;&#1084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Monotype Corsiva" pitchFamily="66" charset="0"/>
              </a:rPr>
              <a:t>Ангелы Земли</a:t>
            </a:r>
            <a:endParaRPr lang="ru-RU" sz="72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Всероссийский урок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узеи для незрячих детей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57290" y="785794"/>
            <a:ext cx="7420027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7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Вуйчич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Nick_Vujicic_speaking_in_a_church_in_Ehringshausen,_Germany_-_20110401-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430" y="1714488"/>
            <a:ext cx="3175000" cy="4775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Кэрри Браун</a:t>
            </a:r>
            <a:endParaRPr lang="ru-RU" dirty="0"/>
          </a:p>
        </p:txBody>
      </p:sp>
      <p:pic>
        <p:nvPicPr>
          <p:cNvPr id="4" name="Содержимое 3" descr="kr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4550" y="1447800"/>
            <a:ext cx="360045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Джессика Лонг</a:t>
            </a:r>
            <a:endParaRPr lang="ru-RU" dirty="0"/>
          </a:p>
        </p:txBody>
      </p:sp>
      <p:pic>
        <p:nvPicPr>
          <p:cNvPr id="4" name="Содержимое 3" descr="990f3e4f2e4f014dd05fbabd5a4388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643050"/>
            <a:ext cx="7205403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Ж. Бичевская - Мы Лишь На Миг Приходим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2910" y="1500174"/>
            <a:ext cx="8255057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1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</TotalTime>
  <Words>10</Words>
  <Application>Microsoft Office PowerPoint</Application>
  <PresentationFormat>Экран (4:3)</PresentationFormat>
  <Paragraphs>5</Paragraphs>
  <Slides>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Ангелы Земли</vt:lpstr>
      <vt:lpstr>Слайд 2</vt:lpstr>
      <vt:lpstr>Ник Вуйчич</vt:lpstr>
      <vt:lpstr>Кэрри Браун</vt:lpstr>
      <vt:lpstr>Джессика Лонг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Ангелы Земли</dc:title>
  <dc:creator>Admin</dc:creator>
  <cp:lastModifiedBy>Admin</cp:lastModifiedBy>
  <cp:revision>3</cp:revision>
  <dcterms:created xsi:type="dcterms:W3CDTF">2015-10-14T22:00:56Z</dcterms:created>
  <dcterms:modified xsi:type="dcterms:W3CDTF">2015-10-14T22:29:45Z</dcterms:modified>
</cp:coreProperties>
</file>