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0" r:id="rId2"/>
    <p:sldId id="264" r:id="rId3"/>
    <p:sldId id="262" r:id="rId4"/>
    <p:sldId id="266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4AEE15-8EAB-452F-ADC4-72405FF91EDE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9B07C3F-B11E-46A5-83C2-7043684FF25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" t="9051" r="5201" b="16400"/>
          <a:stretch/>
        </p:blipFill>
        <p:spPr>
          <a:xfrm>
            <a:off x="323528" y="1412776"/>
            <a:ext cx="4536504" cy="51125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r="11413"/>
          <a:stretch/>
        </p:blipFill>
        <p:spPr>
          <a:xfrm>
            <a:off x="5076056" y="1916416"/>
            <a:ext cx="3707023" cy="410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b="8000"/>
          <a:stretch/>
        </p:blipFill>
        <p:spPr>
          <a:xfrm>
            <a:off x="827584" y="2420888"/>
            <a:ext cx="4032448" cy="28922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" t="2750" r="15000"/>
          <a:stretch/>
        </p:blipFill>
        <p:spPr>
          <a:xfrm>
            <a:off x="5724128" y="1772816"/>
            <a:ext cx="2996577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5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t="10101" r="8600" b="3800"/>
          <a:stretch/>
        </p:blipFill>
        <p:spPr>
          <a:xfrm>
            <a:off x="323528" y="1772816"/>
            <a:ext cx="4392489" cy="4093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12969"/>
            <a:ext cx="3926801" cy="261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3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6552" y="2070453"/>
            <a:ext cx="5544615" cy="36724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b="6951"/>
          <a:stretch/>
        </p:blipFill>
        <p:spPr>
          <a:xfrm>
            <a:off x="5004048" y="1628800"/>
            <a:ext cx="3559846" cy="505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2" r="2750" b="13250"/>
          <a:stretch/>
        </p:blipFill>
        <p:spPr>
          <a:xfrm>
            <a:off x="1403648" y="4725144"/>
            <a:ext cx="3456384" cy="18472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 b="16400"/>
          <a:stretch/>
        </p:blipFill>
        <p:spPr>
          <a:xfrm>
            <a:off x="452630" y="980728"/>
            <a:ext cx="3058281" cy="3492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r="2401"/>
          <a:stretch/>
        </p:blipFill>
        <p:spPr>
          <a:xfrm>
            <a:off x="5148064" y="1746058"/>
            <a:ext cx="3744416" cy="49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1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4850" b="18500"/>
          <a:stretch/>
        </p:blipFill>
        <p:spPr>
          <a:xfrm>
            <a:off x="251520" y="2348880"/>
            <a:ext cx="5074791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>
          <a:xfrm rot="5400000">
            <a:off x="4877555" y="2475372"/>
            <a:ext cx="4532553" cy="312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2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Приманка для ума</dc:title>
  <dc:creator>Irina</dc:creator>
  <cp:lastModifiedBy>1</cp:lastModifiedBy>
  <cp:revision>35</cp:revision>
  <dcterms:created xsi:type="dcterms:W3CDTF">2014-09-02T12:00:16Z</dcterms:created>
  <dcterms:modified xsi:type="dcterms:W3CDTF">2015-10-20T14:12:01Z</dcterms:modified>
</cp:coreProperties>
</file>