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4" r:id="rId2"/>
    <p:sldId id="265" r:id="rId3"/>
    <p:sldId id="270" r:id="rId4"/>
    <p:sldId id="258" r:id="rId5"/>
    <p:sldId id="267" r:id="rId6"/>
    <p:sldId id="257" r:id="rId7"/>
    <p:sldId id="256" r:id="rId8"/>
    <p:sldId id="263" r:id="rId9"/>
    <p:sldId id="261" r:id="rId10"/>
    <p:sldId id="269" r:id="rId11"/>
    <p:sldId id="26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2D152A-FAE0-4300-8850-B9A1D1859048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872F9-3648-4DD3-A195-840B24C63D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872F9-3648-4DD3-A195-840B24C63D91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6AACDD5-5640-4F2E-8E35-4E7920EEB565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7CCF3C5-DC38-4B8C-A0BE-B3A9CA329C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zsar.ru/i/gallery/photonews/big/34982.jpg(&#1075;&#1077;&#1086;&#1088;&#1075;&#1080;&#1103;)" TargetMode="External"/><Relationship Id="rId3" Type="http://schemas.openxmlformats.org/officeDocument/2006/relationships/hyperlink" Target="http://cs319518.userapi.com/v319518188/8cc/Nyauc_Cmca0.jpg" TargetMode="External"/><Relationship Id="rId7" Type="http://schemas.openxmlformats.org/officeDocument/2006/relationships/hyperlink" Target="http://drevo-info.ru/images/002/008302.jpg(&#1087;&#1086;&#1082;&#1088;&#1086;&#1074;&#1089;&#1082;&#1080;&#1081;)" TargetMode="External"/><Relationship Id="rId2" Type="http://schemas.openxmlformats.org/officeDocument/2006/relationships/hyperlink" Target="http://img1.liveinternet.ru/images/attach/c/7/96/252/96252561_3370771_449pxSerafim_sarofckii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.liveinternet.ru/images/attach/b/3/20/881/20881026_1206063763_1827.jpg(&#1090;&#1088;&#1086;&#1080;&#1094;&#1082;&#1080;&#1081;" TargetMode="External"/><Relationship Id="rId11" Type="http://schemas.openxmlformats.org/officeDocument/2006/relationships/hyperlink" Target="http://im2-tub-ru.yandex.net/i?id=cf8fc552cdec266266907ecc41457004-79-144&amp;n=21(&#1088;&#1086;&#1089;&#1087;&#1080;&#1089;&#1100;)" TargetMode="External"/><Relationship Id="rId5" Type="http://schemas.openxmlformats.org/officeDocument/2006/relationships/hyperlink" Target="http://www.pravoslavie.ru/sas/image/101273/127322.p.jpg?0.6748746361735523(&#1080;&#1082;&#1086;&#1085;&#1072;)" TargetMode="External"/><Relationship Id="rId10" Type="http://schemas.openxmlformats.org/officeDocument/2006/relationships/hyperlink" Target="http://101hotels.info/uploads/image/facility/2388/126887.jpg(&#1076;&#1091;&#1093;)" TargetMode="External"/><Relationship Id="rId4" Type="http://schemas.openxmlformats.org/officeDocument/2006/relationships/hyperlink" Target="http://stat17.privet.ru/lr/0920beaca6a900c5c9213ae704758d5f(&#1083;&#1077;&#1089;)" TargetMode="External"/><Relationship Id="rId9" Type="http://schemas.openxmlformats.org/officeDocument/2006/relationships/hyperlink" Target="http://img0.liveinternet.ru/images/attach/c/0/43/344/43344897_0_2c8cc_258369c5_L.jpg(&#1091;&#1090;&#1086;&#1083;&#1080;)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305800" cy="1296144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проекта: «Архитектурная мозаика Саратова»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3717032"/>
            <a:ext cx="8305800" cy="2897548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Храм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имя преподобного Серафима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Саровского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учащихся 1 г класса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«Медико-биологический лицей»</a:t>
            </a:r>
          </a:p>
          <a:p>
            <a:pPr algn="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Осипова Любовь Владимировна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«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Медико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биологический лицей»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844824"/>
            <a:ext cx="381642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храма была заново отстроена колокольня. К Пасхе 1998 года на храме были установлены новые купола, изготовленные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Волгодонским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производственным объединением «Грант».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Саратов Церковь Серафима Саровского Колокольня Фотограф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429000"/>
            <a:ext cx="2181842" cy="3096344"/>
          </a:xfrm>
          <a:prstGeom prst="rect">
            <a:avLst/>
          </a:prstGeom>
          <a:noFill/>
        </p:spPr>
      </p:pic>
      <p:pic>
        <p:nvPicPr>
          <p:cNvPr id="2052" name="Picture 4" descr="Саратов Церковь Серафима Саровского Глава Фотограф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2122796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serafimsar.ru/images/stories/hrsersa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6915150" cy="38766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5301208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30 июня 2005 года храм получил статус Архиерейского подворья.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76674"/>
            <a:ext cx="770485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 – ресурсы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http://img1.liveinternet.ru/images/attach/c/7/96/252/96252561_3370771_449pxSerafim_sarofckii.jpg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http://cs319518.userapi.com/v319518188/8cc/Nyauc_Cmca0.jpg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http://stat17.privet.ru/lr/0920beaca6a900c5c9213ae704758d5f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http://www.pravoslavie.ru/sas/image/101273/127322.p.jpg?0.6748746361735523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http://img1.liveinternet.ru/images/attach/b/3/20/881/20881026_1206063763_1827.jpg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http://drevo-info.ru/images/002/008302.jpg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http://www.vzsar.ru/i/gallery/photonews/big/34982.jpg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http://img0.liveinternet.ru/images/attach/c/0/43/344/43344897_0_2c8cc_258369c5_L.jpg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http://101hotels.info/uploads/image/facility/2388/126887.jpg</a:t>
            </a: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http://im2-tub-ru.yandex.net/i?id=cf8fc552cdec266266907ecc41457004-79-144&amp;n=21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549275"/>
            <a:ext cx="8229600" cy="554672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 познакомиться с архитектурными памятниками Саратова.</a:t>
            </a:r>
          </a:p>
          <a:p>
            <a:endParaRPr lang="ru-RU" sz="36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</a:p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Выяснить  кто такой преподобный Серафим </a:t>
            </a:r>
            <a:r>
              <a:rPr lang="ru-RU" sz="36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Саровский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историческая личность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святой, жизнеописание которого прописано в Библии ;</a:t>
            </a:r>
            <a:endParaRPr lang="ru-RU" sz="36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Познакомиться с историей храма во имя преподобного Серафима </a:t>
            </a:r>
            <a:r>
              <a:rPr lang="ru-RU" sz="36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Саровского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36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рум - Замок Моя Росс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2736304" cy="355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Достопримечательности Саратова в центре города, список с 71 по 8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753544"/>
            <a:ext cx="285750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окровский храм в Саратове - Саратовская область - фото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89040"/>
            <a:ext cx="4177416" cy="271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утеводитель по саратовской области Записи с меткой путеводитель по саратовской области Дневник Саратовская_область : LiveInter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88640"/>
            <a:ext cx="3793604" cy="250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Митрополит Лонгин совершил Великое освящение Свято-Георгиевского храма Саратов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2204864"/>
            <a:ext cx="338437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еподобне отче наш Серафиме, моли Бога о нас Новости Рязанской митрополии - Православные нов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2599868" cy="352839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527425" y="260350"/>
            <a:ext cx="5616575" cy="23050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Преподобный Серафим </a:t>
            </a:r>
            <a:r>
              <a:rPr lang="ru-RU" sz="22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Саровский</a:t>
            </a:r>
            <a:r>
              <a:rPr 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чудотворец, до пострига носящий имя Прохор, появился на свет 19 июля 1759 года в Курске. Уже с детства его жизнь была отмечена знамениями милости Божией. </a:t>
            </a:r>
            <a:endParaRPr lang="ru-RU" sz="22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Прибытие мощей прп. Серафима Саровского в г. Казань Новости Казанской епархии Православие в Татарста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348880"/>
            <a:ext cx="4147866" cy="33123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3811012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18 августа 1786 года принял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постриг с именем Серафим,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значит, «пламенный». 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этого преподобный взял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себя подвиг пустынно-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жительства, срубив себе келью на реке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Саровке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За свои подвиги преподобный сподобился даров прозорливости и чудотворения.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172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1833 году преподобный 					Серафим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Саровский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 найден 				бездыханным перед иконой 				Богоматери «Умиление», перед 				которой молился всю свою 					жизнь. </a:t>
            </a: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и после смерти на могилке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преподоб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совершалось множество чудес,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которые были заботливо собраны их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свидетелями, и в 1903 году преподобный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причислен к лику святых.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serafimsar.ru/index.php?option=com_datsogallery&amp;view=sbox&amp;catid=19&amp;id=393&amp;format=ra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288032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 августа 1754 года родился великий подвижник Русской Православной Церкви и чудотворец Серафим Саровский. Обсуждение на LiveInt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636912"/>
            <a:ext cx="2776711" cy="383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начале 1901 года Саратовской епархией в строительное отделение Саратовского губернского управления было направлено прошение о рассмотрении проекта архитектора Алексея Марковича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Салько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постройку деревянной церкви в городе Саратове. 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27 февраля 1902 года Городская Дума направила ходатайство об этом строительстве в Министерство Внутренних Дел. В 1903 году на указанном месте была воздвигнута деревянная на каменном фундаменте церковь, которая в дальнейшем была обложена красным кирпичом.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2 октября 1901 года наблюдение за строительством осуществлял А.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Салько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20 октября 1903 года его сменил Владимир Карпенко. Церковь была построена на пожертвования жителей города Саратова.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76672"/>
            <a:ext cx="78488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Храм был заложен еще до канонизации преподобного Серафима, и считается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одним из первых в мире храмов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освященных в его честь. 28 декабря 1903 года церковь освятили . Престол в ней был один: во имя преподобного Серафима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Саровского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Позже была пристроена колокольня, воздвигнутая по проекту Андрея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Мушты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церкви имелась церковно-приходская школа и приют для мальчиков, в котором обучались 27 мальчиков.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1917 году во владении прихода имелись два дома с тремя флигелями, действовала общественная библиотека, насчитывавшая до 900 наименований церковных книг.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1918 году настоятель храма, священник Михаил Платонов, был арестован и впоследствии казнен.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13-21 марта 1935 года храм был закрыт, его здание было передано институту "Микроб". В здании было оборудовано общежитие института . 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Фотоархив храма во имя преподобного Серафима Саровског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0"/>
            <a:ext cx="4544952" cy="3126928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846138" y="476250"/>
            <a:ext cx="8297862" cy="619283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времени гонений здание церкви сохранилось лишь частично: в реставрационном паспорте на здание храма было констатировано, что степень его сохранности составляет менее 10%. В 1988 году в Саратовское епархиальное Управление  был передан в дар старинный  ростовой образ преподобного Серафима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Саровского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Этот образ стал первой  иконой в новом храме. 12 июля 1990 года был составлен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реставрационный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паспорт. 					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	1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августа1990 года 						совершен первый молебен 					преподобному Серафиму, 					начались реставрационные 					работы. В алтарной части 					чудом сохранилась 						первоначальная роспись, 					реставрацию которой 					выполнил  художник 					Павел Тимофеев.</a:t>
            </a:r>
          </a:p>
          <a:p>
            <a:pPr>
              <a:lnSpc>
                <a:spcPct val="100000"/>
              </a:lnSpc>
            </a:pP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2-tub-ru.yandex.net/i?id=cf8fc552cdec266266907ecc41457004-7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429000"/>
            <a:ext cx="4536504" cy="3037837"/>
          </a:xfrm>
          <a:prstGeom prst="rect">
            <a:avLst/>
          </a:prstGeom>
          <a:noFill/>
        </p:spPr>
      </p:pic>
      <p:pic>
        <p:nvPicPr>
          <p:cNvPr id="20484" name="Picture 4" descr="Саратов, Церковь Серафима Саровского, фотограф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4392488" cy="3291783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4294967295"/>
          </p:nvPr>
        </p:nvSpPr>
        <p:spPr>
          <a:xfrm>
            <a:off x="5083175" y="333375"/>
            <a:ext cx="4060825" cy="3095625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концу 1991 года первичная реставрация была завершена. 29 декабря 1994 года был освящен приставной престол в честь </a:t>
            </a:r>
            <a:r>
              <a:rPr lang="ru-RU" sz="28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Серафимо-Дивеевской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иконы Божией Матери, именуемой «Умиление» 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651</TotalTime>
  <Words>522</Words>
  <Application>Microsoft Office PowerPoint</Application>
  <PresentationFormat>Экран (4:3)</PresentationFormat>
  <Paragraphs>57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Тема проекта: «Архитектурная мозаика Саратова»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Моя</dc:creator>
  <cp:lastModifiedBy>Моя</cp:lastModifiedBy>
  <cp:revision>69</cp:revision>
  <dcterms:created xsi:type="dcterms:W3CDTF">2014-11-10T20:08:29Z</dcterms:created>
  <dcterms:modified xsi:type="dcterms:W3CDTF">2014-12-07T19:50:49Z</dcterms:modified>
</cp:coreProperties>
</file>