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>
        <p:scale>
          <a:sx n="76" d="100"/>
          <a:sy n="76" d="100"/>
        </p:scale>
        <p:origin x="-120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Perpetua" pitchFamily="18" charset="0"/>
              </a:rPr>
              <a:t/>
            </a:r>
            <a:b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Perpetua" pitchFamily="18" charset="0"/>
              </a:rPr>
            </a:b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Perpetua" pitchFamily="18" charset="0"/>
              </a:rPr>
              <a:t>Famous </a:t>
            </a: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Perpetua" pitchFamily="18" charset="0"/>
              </a:rPr>
              <a:t>people of our region.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RENDY" pitchFamily="2" charset="2"/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RENDY" pitchFamily="2" charset="2"/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8572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Perpetua" pitchFamily="18" charset="0"/>
              </a:rPr>
              <a:t>Today I want to tell you about one of the famous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Perpetua" pitchFamily="18" charset="0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Perpetua" pitchFamily="18" charset="0"/>
              </a:rPr>
              <a:t>people of our region.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Perpetua" pitchFamily="18" charset="0"/>
              </a:rPr>
              <a:t> </a:t>
            </a:r>
          </a:p>
          <a:p>
            <a:pPr lvl="0" algn="just">
              <a:spcBef>
                <a:spcPct val="20000"/>
              </a:spcBef>
            </a:pPr>
            <a:endParaRPr lang="en-US" sz="4000" b="1" baseline="0" dirty="0" smtClean="0">
              <a:latin typeface="Perpetua" pitchFamily="18" charset="0"/>
            </a:endParaRPr>
          </a:p>
          <a:p>
            <a:pPr lvl="0" algn="just">
              <a:spcBef>
                <a:spcPct val="20000"/>
              </a:spcBef>
            </a:pPr>
            <a:endParaRPr lang="en-US" sz="4000" b="1" dirty="0" smtClean="0">
              <a:latin typeface="Perpetua" pitchFamily="18" charset="0"/>
            </a:endParaRPr>
          </a:p>
          <a:p>
            <a:pPr lvl="0" algn="just">
              <a:spcBef>
                <a:spcPct val="20000"/>
              </a:spcBef>
            </a:pPr>
            <a:endParaRPr lang="en-US" sz="4000" b="1" baseline="0" dirty="0" smtClean="0">
              <a:latin typeface="Perpetua" pitchFamily="18" charset="0"/>
            </a:endParaRPr>
          </a:p>
          <a:p>
            <a:pPr lvl="0" algn="just">
              <a:spcBef>
                <a:spcPct val="20000"/>
              </a:spcBef>
            </a:pPr>
            <a:endParaRPr lang="en-US" sz="4000" b="1" dirty="0" smtClean="0">
              <a:latin typeface="Perpetua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en-US" sz="4000" b="1" baseline="0" dirty="0" smtClean="0">
                <a:latin typeface="Perpetua" pitchFamily="18" charset="0"/>
              </a:rPr>
              <a:t>It</a:t>
            </a:r>
            <a:r>
              <a:rPr lang="en-US" sz="4000" b="1" dirty="0" smtClean="0">
                <a:latin typeface="Perpetua" pitchFamily="18" charset="0"/>
              </a:rPr>
              <a:t> is </a:t>
            </a:r>
            <a:r>
              <a:rPr lang="en-US" sz="4000" b="1" dirty="0" err="1" smtClean="0">
                <a:latin typeface="Perpetua" pitchFamily="18" charset="0"/>
              </a:rPr>
              <a:t>Evgene</a:t>
            </a:r>
            <a:r>
              <a:rPr lang="en-US" sz="4000" b="1" dirty="0" smtClean="0">
                <a:latin typeface="Perpetua" pitchFamily="18" charset="0"/>
              </a:rPr>
              <a:t> </a:t>
            </a:r>
            <a:r>
              <a:rPr lang="en-US" sz="4000" b="1" dirty="0" err="1" smtClean="0">
                <a:latin typeface="Perpetua" pitchFamily="18" charset="0"/>
              </a:rPr>
              <a:t>Malkin</a:t>
            </a:r>
            <a:r>
              <a:rPr lang="en-US" sz="4000" b="1" dirty="0" smtClean="0">
                <a:latin typeface="Perpetua" pitchFamily="18" charset="0"/>
              </a:rPr>
              <a:t>.</a:t>
            </a:r>
          </a:p>
          <a:p>
            <a:pPr lvl="0" algn="just">
              <a:spcBef>
                <a:spcPct val="20000"/>
              </a:spcBef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feVtGi7czk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714488"/>
            <a:ext cx="3454079" cy="4438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643602"/>
          </a:xfrm>
        </p:spPr>
        <p:txBody>
          <a:bodyPr>
            <a:normAutofit/>
          </a:bodyPr>
          <a:lstStyle/>
          <a:p>
            <a:pPr algn="ctr"/>
            <a:endParaRPr lang="ru-RU" b="1" dirty="0" smtClean="0">
              <a:latin typeface="Segoe Script" pitchFamily="34" charset="0"/>
            </a:endParaRPr>
          </a:p>
          <a:p>
            <a:pPr algn="ctr"/>
            <a:r>
              <a:rPr lang="en-US" sz="4000" b="1" dirty="0" smtClean="0">
                <a:latin typeface="Perpetua" pitchFamily="18" charset="0"/>
              </a:rPr>
              <a:t>Famous </a:t>
            </a:r>
            <a:r>
              <a:rPr lang="en-US" sz="4000" b="1" dirty="0" smtClean="0">
                <a:latin typeface="Perpetua" pitchFamily="18" charset="0"/>
              </a:rPr>
              <a:t>hockey player </a:t>
            </a:r>
            <a:r>
              <a:rPr lang="en-US" sz="4000" b="1" dirty="0" err="1" smtClean="0">
                <a:latin typeface="Perpetua" pitchFamily="18" charset="0"/>
              </a:rPr>
              <a:t>Evgene</a:t>
            </a:r>
            <a:r>
              <a:rPr lang="en-US" sz="4000" b="1" dirty="0" smtClean="0">
                <a:latin typeface="Perpetua" pitchFamily="18" charset="0"/>
              </a:rPr>
              <a:t> </a:t>
            </a:r>
            <a:r>
              <a:rPr lang="en-US" sz="4000" b="1" dirty="0" err="1" smtClean="0">
                <a:latin typeface="Perpetua" pitchFamily="18" charset="0"/>
              </a:rPr>
              <a:t>Malkin</a:t>
            </a:r>
            <a:r>
              <a:rPr lang="en-US" sz="4000" b="1" dirty="0" smtClean="0">
                <a:latin typeface="Perpetua" pitchFamily="18" charset="0"/>
              </a:rPr>
              <a:t> was born in Magnitogorsk on July 31, 1986. Interest in the sport it was imparted by the father Vladimir </a:t>
            </a:r>
            <a:r>
              <a:rPr lang="en-US" sz="4000" b="1" dirty="0" err="1" smtClean="0">
                <a:latin typeface="Perpetua" pitchFamily="18" charset="0"/>
              </a:rPr>
              <a:t>Malkin</a:t>
            </a:r>
            <a:r>
              <a:rPr lang="en-US" sz="4000" b="1" dirty="0" smtClean="0">
                <a:latin typeface="Perpetua" pitchFamily="18" charset="0"/>
              </a:rPr>
              <a:t>. He played hockey and decided that his son should also become a professional sportsmen.</a:t>
            </a:r>
            <a:endParaRPr lang="ru-RU" sz="4000" b="1" dirty="0">
              <a:latin typeface="Segoe Script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4500594" cy="6500834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3600" b="1" dirty="0" err="1" smtClean="0">
                <a:latin typeface="Perpetua" pitchFamily="18" charset="0"/>
              </a:rPr>
              <a:t>Evgene</a:t>
            </a:r>
            <a:r>
              <a:rPr lang="en-US" sz="3600" b="1" dirty="0" smtClean="0">
                <a:latin typeface="Perpetua" pitchFamily="18" charset="0"/>
              </a:rPr>
              <a:t> </a:t>
            </a:r>
            <a:r>
              <a:rPr lang="en-US" sz="3600" b="1" dirty="0" smtClean="0">
                <a:latin typeface="Perpetua" pitchFamily="18" charset="0"/>
              </a:rPr>
              <a:t>started to skate for 3 years.</a:t>
            </a:r>
          </a:p>
          <a:p>
            <a:endParaRPr lang="en-US" sz="3600" b="1" dirty="0" smtClean="0">
              <a:latin typeface="Perpetua" pitchFamily="18" charset="0"/>
            </a:endParaRPr>
          </a:p>
          <a:p>
            <a:endParaRPr lang="en-US" sz="3600" b="1" dirty="0" smtClean="0">
              <a:latin typeface="Perpetua" pitchFamily="18" charset="0"/>
            </a:endParaRPr>
          </a:p>
          <a:p>
            <a:endParaRPr lang="en-US" sz="3600" b="1" dirty="0" smtClean="0">
              <a:latin typeface="Perpetua" pitchFamily="18" charset="0"/>
            </a:endParaRPr>
          </a:p>
          <a:p>
            <a:pPr>
              <a:buNone/>
            </a:pPr>
            <a:endParaRPr lang="en-US" sz="3600" b="1" dirty="0" smtClean="0">
              <a:latin typeface="Perpetua" pitchFamily="18" charset="0"/>
            </a:endParaRPr>
          </a:p>
          <a:p>
            <a:r>
              <a:rPr lang="en-US" sz="3600" b="1" dirty="0" smtClean="0">
                <a:latin typeface="Perpetua" pitchFamily="18" charset="0"/>
              </a:rPr>
              <a:t>At 18, </a:t>
            </a:r>
            <a:r>
              <a:rPr lang="en-US" sz="3600" b="1" dirty="0" err="1" smtClean="0">
                <a:latin typeface="Perpetua" pitchFamily="18" charset="0"/>
              </a:rPr>
              <a:t>Malkin</a:t>
            </a:r>
            <a:r>
              <a:rPr lang="en-US" sz="3600" b="1" dirty="0" smtClean="0">
                <a:latin typeface="Perpetua" pitchFamily="18" charset="0"/>
              </a:rPr>
              <a:t> for the first time became the world champion in the Junior team of Russia.</a:t>
            </a:r>
            <a:endParaRPr lang="ru-RU" sz="3600" b="1" dirty="0">
              <a:latin typeface="Segoe Script" pitchFamily="34" charset="0"/>
            </a:endParaRPr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14290"/>
            <a:ext cx="3657600" cy="2743200"/>
          </a:xfrm>
          <a:prstGeom prst="rect">
            <a:avLst/>
          </a:prstGeom>
        </p:spPr>
      </p:pic>
      <p:pic>
        <p:nvPicPr>
          <p:cNvPr id="5" name="Рисунок 4" descr="A1XBfVMt-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571876"/>
            <a:ext cx="4064000" cy="304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Perpetua" pitchFamily="18" charset="0"/>
              </a:rPr>
              <a:t>His </a:t>
            </a:r>
            <a:r>
              <a:rPr lang="en-US" sz="4000" b="1" dirty="0" smtClean="0">
                <a:latin typeface="Perpetua" pitchFamily="18" charset="0"/>
              </a:rPr>
              <a:t>first adult game played in Eugene, "</a:t>
            </a:r>
            <a:r>
              <a:rPr lang="en-US" sz="4000" b="1" dirty="0" err="1" smtClean="0">
                <a:latin typeface="Perpetua" pitchFamily="18" charset="0"/>
              </a:rPr>
              <a:t>Metallurg</a:t>
            </a:r>
            <a:r>
              <a:rPr lang="en-US" sz="4000" b="1" dirty="0" smtClean="0">
                <a:latin typeface="Perpetua" pitchFamily="18" charset="0"/>
              </a:rPr>
              <a:t>" September 12, 2003.</a:t>
            </a:r>
            <a:endParaRPr lang="en-US" sz="4000" b="1" dirty="0" smtClean="0">
              <a:latin typeface="Perpetua" pitchFamily="18" charset="0"/>
            </a:endParaRPr>
          </a:p>
          <a:p>
            <a:pPr>
              <a:buNone/>
            </a:pPr>
            <a:endParaRPr lang="en-US" sz="4000" b="1" dirty="0" smtClean="0">
              <a:latin typeface="Perpetua" pitchFamily="18" charset="0"/>
            </a:endParaRPr>
          </a:p>
          <a:p>
            <a:r>
              <a:rPr lang="en-US" sz="4000" b="1" dirty="0" smtClean="0">
                <a:latin typeface="Perpetua" pitchFamily="18" charset="0"/>
              </a:rPr>
              <a:t>In the Russian team </a:t>
            </a:r>
            <a:r>
              <a:rPr lang="en-US" sz="4000" b="1" dirty="0" err="1" smtClean="0">
                <a:latin typeface="Perpetua" pitchFamily="18" charset="0"/>
              </a:rPr>
              <a:t>Malkin</a:t>
            </a:r>
            <a:r>
              <a:rPr lang="en-US" sz="4000" b="1" dirty="0" smtClean="0">
                <a:latin typeface="Perpetua" pitchFamily="18" charset="0"/>
              </a:rPr>
              <a:t> has twice won the bronze medal. Once won a silver medal. And in 2012 became the world </a:t>
            </a:r>
            <a:r>
              <a:rPr lang="en-US" sz="4000" b="1" dirty="0" smtClean="0">
                <a:latin typeface="Perpetua" pitchFamily="18" charset="0"/>
              </a:rPr>
              <a:t>champion</a:t>
            </a:r>
            <a:r>
              <a:rPr lang="ru-RU" sz="4000" b="1" dirty="0" smtClean="0">
                <a:latin typeface="Perpetua" pitchFamily="18" charset="0"/>
              </a:rPr>
              <a:t>.</a:t>
            </a:r>
            <a:endParaRPr lang="en-US" sz="4000" b="1" dirty="0" smtClean="0">
              <a:latin typeface="Perpet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5857884" cy="671514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Perpetua" pitchFamily="18" charset="0"/>
              </a:rPr>
              <a:t>Debut match in the NHL, </a:t>
            </a:r>
            <a:r>
              <a:rPr lang="en-US" sz="4000" b="1" dirty="0" err="1" smtClean="0">
                <a:latin typeface="Perpetua" pitchFamily="18" charset="0"/>
              </a:rPr>
              <a:t>Malkin</a:t>
            </a:r>
            <a:r>
              <a:rPr lang="en-US" sz="4000" b="1" dirty="0" smtClean="0">
                <a:latin typeface="Perpetua" pitchFamily="18" charset="0"/>
              </a:rPr>
              <a:t> has held 19 October 2006. With the arrival of </a:t>
            </a:r>
            <a:r>
              <a:rPr lang="en-US" sz="4000" b="1" dirty="0" err="1" smtClean="0">
                <a:latin typeface="Perpetua" pitchFamily="18" charset="0"/>
              </a:rPr>
              <a:t>Evgen</a:t>
            </a:r>
            <a:r>
              <a:rPr lang="en-US" sz="4000" b="1" dirty="0" err="1" smtClean="0">
                <a:latin typeface="Perpetua" pitchFamily="18" charset="0"/>
              </a:rPr>
              <a:t>e</a:t>
            </a:r>
            <a:r>
              <a:rPr lang="en-US" sz="4000" b="1" dirty="0" smtClean="0">
                <a:latin typeface="Perpetua" pitchFamily="18" charset="0"/>
              </a:rPr>
              <a:t> </a:t>
            </a:r>
            <a:r>
              <a:rPr lang="en-US" sz="4000" b="1" dirty="0" smtClean="0">
                <a:latin typeface="Perpetua" pitchFamily="18" charset="0"/>
              </a:rPr>
              <a:t>in the club "Pittsburgh", the team was able to get into the playoffs for the first time since 2001</a:t>
            </a:r>
            <a:r>
              <a:rPr lang="en-US" b="1" dirty="0" smtClean="0">
                <a:latin typeface="Segoe Script" pitchFamily="34" charset="0"/>
              </a:rPr>
              <a:t>.</a:t>
            </a:r>
            <a:endParaRPr lang="ru-RU" b="1" dirty="0">
              <a:latin typeface="Segoe Script" pitchFamily="34" charset="0"/>
            </a:endParaRPr>
          </a:p>
        </p:txBody>
      </p:sp>
      <p:pic>
        <p:nvPicPr>
          <p:cNvPr id="5" name="Рисунок 4" descr="e422594fdb061df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857232"/>
            <a:ext cx="2928942" cy="43934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5003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err="1" smtClean="0">
                <a:latin typeface="Perpetua" pitchFamily="18" charset="0"/>
              </a:rPr>
              <a:t>Evgen</a:t>
            </a:r>
            <a:r>
              <a:rPr lang="en-US" sz="3600" dirty="0" err="1" smtClean="0">
                <a:latin typeface="Perpetua" pitchFamily="18" charset="0"/>
              </a:rPr>
              <a:t>e</a:t>
            </a:r>
            <a:r>
              <a:rPr lang="en-US" sz="3600" dirty="0" smtClean="0">
                <a:latin typeface="Perpetua" pitchFamily="18" charset="0"/>
              </a:rPr>
              <a:t> </a:t>
            </a:r>
            <a:r>
              <a:rPr lang="en-US" sz="3600" dirty="0" err="1" smtClean="0">
                <a:latin typeface="Perpetua" pitchFamily="18" charset="0"/>
              </a:rPr>
              <a:t>Malkin</a:t>
            </a:r>
            <a:r>
              <a:rPr lang="en-US" sz="3600" dirty="0" smtClean="0">
                <a:latin typeface="Perpetua" pitchFamily="18" charset="0"/>
              </a:rPr>
              <a:t> constantly helping orphanages in Magnitogorsk. He holds various auctions, and the money from the sale gives the treatment of sick children.</a:t>
            </a:r>
            <a:endParaRPr lang="ru-RU" sz="3600" b="1" dirty="0">
              <a:latin typeface="Segoe Script" pitchFamily="34" charset="0"/>
            </a:endParaRPr>
          </a:p>
        </p:txBody>
      </p:sp>
      <p:pic>
        <p:nvPicPr>
          <p:cNvPr id="4" name="Рисунок 3" descr="a7fbab81f9b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428868"/>
            <a:ext cx="6096000" cy="4061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543956" cy="5983311"/>
          </a:xfrm>
        </p:spPr>
        <p:txBody>
          <a:bodyPr/>
          <a:lstStyle/>
          <a:p>
            <a:r>
              <a:rPr lang="en-US" b="1" dirty="0" smtClean="0">
                <a:latin typeface="Perpetua" pitchFamily="18" charset="0"/>
              </a:rPr>
              <a:t>Hockey player starred in the film-tale "12 months". By the way, his fee for shooting, he also donated to children in need.</a:t>
            </a:r>
            <a:endParaRPr lang="ru-RU" b="1" dirty="0">
              <a:latin typeface="Segoe Script" pitchFamily="34" charset="0"/>
            </a:endParaRPr>
          </a:p>
        </p:txBody>
      </p:sp>
      <p:pic>
        <p:nvPicPr>
          <p:cNvPr id="4" name="Рисунок 3" descr="468285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85992"/>
            <a:ext cx="7589520" cy="3832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7030A0"/>
                </a:solidFill>
                <a:latin typeface="Lucida Handwriting" pitchFamily="66" charset="0"/>
              </a:rPr>
              <a:t>Thank you for the </a:t>
            </a:r>
            <a:r>
              <a:rPr lang="en-US" sz="8000" dirty="0" smtClean="0">
                <a:solidFill>
                  <a:srgbClr val="7030A0"/>
                </a:solidFill>
                <a:latin typeface="Lucida Handwriting" pitchFamily="66" charset="0"/>
              </a:rPr>
              <a:t>attention</a:t>
            </a:r>
            <a:r>
              <a:rPr lang="ru-RU" sz="8000" dirty="0" smtClean="0">
                <a:solidFill>
                  <a:srgbClr val="7030A0"/>
                </a:solidFill>
                <a:latin typeface="Lucida Handwriting" pitchFamily="66" charset="0"/>
              </a:rPr>
              <a:t> </a:t>
            </a:r>
            <a:r>
              <a:rPr lang="ru-RU" sz="8000" dirty="0" smtClean="0">
                <a:solidFill>
                  <a:srgbClr val="7030A0"/>
                </a:solidFill>
                <a:latin typeface="Lucida Handwriting" pitchFamily="66" charset="0"/>
                <a:sym typeface="Wingdings" pitchFamily="2" charset="2"/>
              </a:rPr>
              <a:t></a:t>
            </a:r>
            <a:endParaRPr lang="ru-RU" sz="8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4869160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Perpetua" pitchFamily="18" charset="0"/>
                <a:hlinkClick r:id="rId2"/>
              </a:rPr>
              <a:t>https://ru.wikipedia.org/</a:t>
            </a:r>
            <a:endParaRPr lang="en-US" dirty="0" smtClean="0">
              <a:latin typeface="Perpetua" pitchFamily="18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595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236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Famous people of our region.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Thank you for the attention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Алексей</cp:lastModifiedBy>
  <cp:revision>20</cp:revision>
  <dcterms:created xsi:type="dcterms:W3CDTF">2015-10-11T05:46:46Z</dcterms:created>
  <dcterms:modified xsi:type="dcterms:W3CDTF">2015-10-20T13:08:32Z</dcterms:modified>
</cp:coreProperties>
</file>