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62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8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2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9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9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49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2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8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03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7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5220E-2E82-4322-898C-DA007997946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A5B4D-B971-418D-B714-3457B6A48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7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747464"/>
            <a:ext cx="8229600" cy="2808312"/>
          </a:xfrm>
        </p:spPr>
        <p:txBody>
          <a:bodyPr>
            <a:noAutofit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dirty="0" smtClean="0"/>
              <a:t>Презентация к уроку </a:t>
            </a:r>
            <a:r>
              <a:rPr lang="ru-RU" sz="4800" dirty="0"/>
              <a:t>а</a:t>
            </a:r>
            <a:r>
              <a:rPr lang="ru-RU" sz="4800" dirty="0" smtClean="0"/>
              <a:t>нглийского языка в 6 классе</a:t>
            </a:r>
            <a:r>
              <a:rPr lang="ru-RU" sz="4800" dirty="0">
                <a:solidFill>
                  <a:prstClr val="black"/>
                </a:solidFill>
              </a:rPr>
              <a:t> </a:t>
            </a:r>
            <a:r>
              <a:rPr lang="ru-RU" sz="4800" dirty="0" smtClean="0">
                <a:solidFill>
                  <a:prstClr val="black"/>
                </a:solidFill>
              </a:rPr>
              <a:t>на </a:t>
            </a:r>
            <a:r>
              <a:rPr lang="ru-RU" sz="4800" dirty="0">
                <a:solidFill>
                  <a:prstClr val="black"/>
                </a:solidFill>
              </a:rPr>
              <a:t>тему «</a:t>
            </a:r>
            <a:r>
              <a:rPr lang="en-US" sz="4800" dirty="0">
                <a:solidFill>
                  <a:prstClr val="black"/>
                </a:solidFill>
              </a:rPr>
              <a:t>Gay Fawkes` Day</a:t>
            </a:r>
            <a:r>
              <a:rPr lang="ru-RU" sz="4800" dirty="0" smtClean="0">
                <a:solidFill>
                  <a:prstClr val="black"/>
                </a:solidFill>
              </a:rPr>
              <a:t>»</a:t>
            </a:r>
            <a:r>
              <a:rPr lang="ru-RU" sz="4800" dirty="0" smtClean="0"/>
              <a:t>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933056"/>
            <a:ext cx="8075240" cy="2193107"/>
          </a:xfrm>
        </p:spPr>
        <p:txBody>
          <a:bodyPr/>
          <a:lstStyle/>
          <a:p>
            <a:pPr lvl="2" algn="ctr"/>
            <a:endParaRPr lang="ru-RU" dirty="0" smtClean="0"/>
          </a:p>
          <a:p>
            <a:pPr lvl="2" algn="ctr"/>
            <a:r>
              <a:rPr lang="en-US" dirty="0" smtClean="0"/>
              <a:t>  </a:t>
            </a:r>
            <a:r>
              <a:rPr lang="ru-RU" sz="2800" dirty="0" smtClean="0"/>
              <a:t>учитель английского языка </a:t>
            </a:r>
          </a:p>
          <a:p>
            <a:pPr algn="ctr"/>
            <a:r>
              <a:rPr lang="ru-RU" sz="2800" dirty="0" smtClean="0"/>
              <a:t>   ГБОУ СОШ 41</a:t>
            </a:r>
          </a:p>
          <a:p>
            <a:pPr algn="ctr"/>
            <a:r>
              <a:rPr lang="ru-RU" sz="2800" dirty="0" smtClean="0"/>
              <a:t>Величко А.А.</a:t>
            </a:r>
            <a:endParaRPr lang="ru-RU" sz="2800" dirty="0"/>
          </a:p>
        </p:txBody>
      </p:sp>
      <p:pic>
        <p:nvPicPr>
          <p:cNvPr id="4" name="Picture 3" descr="C:\Users\222\Desktop\gu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1"/>
            <a:ext cx="96812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6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-complete the sentences.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1. British people celebrate Gay Fawkes` Day on …..</a:t>
            </a:r>
            <a:endParaRPr lang="ru-RU" sz="24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2. They build fires and….</a:t>
            </a:r>
            <a:endParaRPr lang="ru-RU" sz="24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3. one can also try bonfire food&lt;namely ….</a:t>
            </a:r>
            <a:endParaRPr lang="ru-RU" sz="24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4. Despite its sad history, now Gay Fawkes` day is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…….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4" name="Picture 3" descr="C:\Users\222\Desktop\gu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85184"/>
            <a:ext cx="852929" cy="120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92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147248" cy="172819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>
                <a:latin typeface="Times New Roman"/>
                <a:ea typeface="Calibri"/>
                <a:cs typeface="Times New Roman"/>
              </a:rPr>
            </a:br>
            <a:r>
              <a:rPr lang="en-US" sz="3200" b="1" dirty="0" smtClean="0">
                <a:latin typeface="Times New Roman"/>
                <a:ea typeface="Calibri"/>
                <a:cs typeface="Times New Roman"/>
              </a:rPr>
              <a:t>It`s </a:t>
            </a:r>
            <a:r>
              <a:rPr lang="en-US" sz="3200" b="1" dirty="0">
                <a:latin typeface="Times New Roman"/>
                <a:ea typeface="Calibri"/>
                <a:cs typeface="Times New Roman"/>
              </a:rPr>
              <a:t>time to practice today`s vocabulary. Let`s read  some English words on the blackboard. Can you read and translate these words</a:t>
            </a:r>
            <a:r>
              <a:rPr lang="en-US" sz="3200" dirty="0">
                <a:latin typeface="Times New Roman"/>
                <a:ea typeface="Calibri"/>
                <a:cs typeface="Times New Roman"/>
              </a:rPr>
              <a:t>?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bonfire          lord                found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fireworks      pirate             memory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build              bomb            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organised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wood            guards            shows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Times New Roman"/>
              </a:rPr>
              <a:t>straw            found             eat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22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Gay Fawkes` Day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222\Desktop\13322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734702" cy="398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5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Гая Фокса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День Гая Фокса отмечается в</a:t>
            </a:r>
            <a:r>
              <a:rPr lang="ru-RU" dirty="0" smtClean="0"/>
              <a:t> </a:t>
            </a:r>
            <a:r>
              <a:rPr lang="ru-RU" dirty="0"/>
              <a:t>пятую после </a:t>
            </a:r>
            <a:r>
              <a:rPr lang="ru-RU" dirty="0" smtClean="0"/>
              <a:t>Хэллоуина ночь. Англичане празднуют </a:t>
            </a:r>
            <a:r>
              <a:rPr lang="ru-RU" dirty="0"/>
              <a:t>провал </a:t>
            </a:r>
            <a:r>
              <a:rPr lang="ru-RU" dirty="0" smtClean="0"/>
              <a:t>Порохового заговора, </a:t>
            </a:r>
            <a:r>
              <a:rPr lang="ru-RU" dirty="0"/>
              <a:t>когда группа католиков-заговорщиков попыталась взорвать Парламент </a:t>
            </a:r>
            <a:r>
              <a:rPr lang="ru-RU" dirty="0" smtClean="0"/>
              <a:t>Великобритании в Лондоне</a:t>
            </a:r>
            <a:r>
              <a:rPr lang="ru-RU" dirty="0"/>
              <a:t> </a:t>
            </a:r>
            <a:r>
              <a:rPr lang="ru-RU" dirty="0" smtClean="0"/>
              <a:t>во </a:t>
            </a:r>
            <a:r>
              <a:rPr lang="ru-RU" dirty="0"/>
              <a:t>время тронной речи протестантского короля </a:t>
            </a:r>
            <a:r>
              <a:rPr lang="ru-RU" dirty="0" smtClean="0"/>
              <a:t>Якова </a:t>
            </a:r>
            <a:r>
              <a:rPr lang="en-US" dirty="0" smtClean="0"/>
              <a:t>I</a:t>
            </a:r>
            <a:r>
              <a:rPr lang="ru-RU" dirty="0" smtClean="0"/>
              <a:t>.Это </a:t>
            </a:r>
            <a:r>
              <a:rPr lang="ru-RU" dirty="0"/>
              <a:t>случилось 5 ноября 1605 </a:t>
            </a:r>
            <a:r>
              <a:rPr lang="ru-RU" dirty="0" smtClean="0"/>
              <a:t>года.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Гай Фокс </a:t>
            </a:r>
            <a:r>
              <a:rPr lang="ru-RU" dirty="0"/>
              <a:t> пытался поджечь в подвале </a:t>
            </a:r>
            <a:r>
              <a:rPr lang="ru-RU" dirty="0" smtClean="0"/>
              <a:t>Вестминстерского дворца бочки </a:t>
            </a:r>
            <a:r>
              <a:rPr lang="ru-RU" dirty="0"/>
              <a:t>с порохом. Один из соучастников предупредил королевского </a:t>
            </a:r>
            <a:r>
              <a:rPr lang="ru-RU" dirty="0" smtClean="0"/>
              <a:t>лорда о </a:t>
            </a:r>
            <a:r>
              <a:rPr lang="ru-RU" dirty="0"/>
              <a:t>намечавшемся взрыве и сказал, чтобы тот не приходил на следующий день в здание дворца. Лорд решил спасти не только свою жизнь, но и королевские жизни. Он предупредил короля, и на следующий день Гай был арестован и отвезен в </a:t>
            </a:r>
            <a:r>
              <a:rPr lang="ru-RU" dirty="0" smtClean="0"/>
              <a:t>Тауэр. </a:t>
            </a:r>
            <a:endParaRPr lang="ru-RU" dirty="0" smtClean="0"/>
          </a:p>
          <a:p>
            <a:r>
              <a:rPr lang="ru-RU" dirty="0" smtClean="0"/>
              <a:t>Лондонцы </a:t>
            </a:r>
            <a:r>
              <a:rPr lang="ru-RU" dirty="0" smtClean="0"/>
              <a:t>в благодарность за избавление короля от смерти стали жечь на улицах костры. </a:t>
            </a:r>
            <a:r>
              <a:rPr lang="ru-RU" dirty="0" smtClean="0"/>
              <a:t>Со временем </a:t>
            </a:r>
            <a:r>
              <a:rPr lang="ru-RU" dirty="0" smtClean="0"/>
              <a:t>эта традиция переросла в более </a:t>
            </a:r>
            <a:r>
              <a:rPr lang="ru-RU" dirty="0" smtClean="0"/>
              <a:t>грандиозный праздник </a:t>
            </a:r>
            <a:r>
              <a:rPr lang="ru-RU" dirty="0" smtClean="0"/>
              <a:t>и на кострах стали сжигать </a:t>
            </a:r>
            <a:r>
              <a:rPr lang="ru-RU" dirty="0" smtClean="0"/>
              <a:t>чучело </a:t>
            </a:r>
            <a:r>
              <a:rPr lang="ru-RU" dirty="0" smtClean="0"/>
              <a:t>Гая  Фокса, «</a:t>
            </a:r>
            <a:r>
              <a:rPr lang="ru-RU" dirty="0" smtClean="0"/>
              <a:t>символ </a:t>
            </a:r>
            <a:r>
              <a:rPr lang="ru-RU" dirty="0" smtClean="0"/>
              <a:t>порохового заговора». Теперь </a:t>
            </a:r>
            <a:r>
              <a:rPr lang="ru-RU" dirty="0" smtClean="0"/>
              <a:t>Британцы </a:t>
            </a:r>
            <a:r>
              <a:rPr lang="ru-RU" dirty="0" smtClean="0"/>
              <a:t>отмечают этот праздник фейерверками.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24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3672408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700" dirty="0">
                <a:solidFill>
                  <a:prstClr val="black"/>
                </a:solidFill>
              </a:rPr>
              <a:t>On 5thNothember 1605,Gue </a:t>
            </a:r>
            <a:r>
              <a:rPr lang="en-US" sz="2700" dirty="0" smtClean="0">
                <a:solidFill>
                  <a:prstClr val="black"/>
                </a:solidFill>
              </a:rPr>
              <a:t>Fawkes </a:t>
            </a:r>
            <a:r>
              <a:rPr lang="en-US" sz="2700" dirty="0">
                <a:solidFill>
                  <a:prstClr val="black"/>
                </a:solidFill>
              </a:rPr>
              <a:t>and his friends put a bomb under the Houses of Parliament in London, and the guards found not only the bomb but also Guy Fawkes there. Later, the King`s men cut off his head in the Tower of London but the memory of what he  and his  friends tried to do lives on.</a:t>
            </a:r>
            <a:r>
              <a:rPr lang="ru-RU" sz="2700" dirty="0">
                <a:solidFill>
                  <a:prstClr val="black"/>
                </a:solidFill>
              </a:rPr>
              <a:t/>
            </a:r>
            <a:br>
              <a:rPr lang="ru-RU" sz="27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501008"/>
            <a:ext cx="5987008" cy="25922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7" name="Picture 3" descr="C:\Users\222\Desktop\1826351_f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3024336" cy="249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7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People have their own parties or go to big </a:t>
            </a:r>
            <a:r>
              <a:rPr lang="en-US" sz="3200" dirty="0" err="1">
                <a:solidFill>
                  <a:prstClr val="black"/>
                </a:solidFill>
              </a:rPr>
              <a:t>organised</a:t>
            </a:r>
            <a:r>
              <a:rPr lang="en-US" sz="3200" dirty="0">
                <a:solidFill>
                  <a:prstClr val="black"/>
                </a:solidFill>
              </a:rPr>
              <a:t> firework shows.</a:t>
            </a: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6696744" cy="35582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222\Desktop\фокс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4464496" cy="259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222\Desktop\ф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43924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0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944216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All over the country people build wood fires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prstClr val="black"/>
                </a:solidFill>
              </a:rPr>
              <a:t>in their garden. On top of each bonfire is a </a:t>
            </a:r>
            <a:r>
              <a:rPr lang="ru-RU" sz="3200" dirty="0">
                <a:solidFill>
                  <a:prstClr val="black"/>
                </a:solidFill>
              </a:rPr>
              <a:t>«</a:t>
            </a:r>
            <a:r>
              <a:rPr lang="en-US" sz="3200" dirty="0">
                <a:solidFill>
                  <a:prstClr val="black"/>
                </a:solidFill>
              </a:rPr>
              <a:t>gay</a:t>
            </a:r>
            <a:r>
              <a:rPr lang="ru-RU" sz="3200" dirty="0">
                <a:solidFill>
                  <a:prstClr val="black"/>
                </a:solidFill>
              </a:rPr>
              <a:t>». </a:t>
            </a:r>
            <a:r>
              <a:rPr lang="en-US" sz="3200" dirty="0">
                <a:solidFill>
                  <a:prstClr val="black"/>
                </a:solidFill>
              </a:rPr>
              <a:t>That`s the figure of Gay Fawkes.</a:t>
            </a: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222\Desktop\ф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70981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2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people put on masks and </a:t>
            </a:r>
            <a:r>
              <a:rPr lang="en-US" dirty="0" err="1" smtClean="0"/>
              <a:t>costies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222\Desktop\ф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576064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People have fun. Every body likes the holiday.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222\Desktop\с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2809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206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Презентация к уроку английского языка в 6 классе на тему «Gay Fawkes` Day». </vt:lpstr>
      <vt:lpstr>  It`s time to practice today`s vocabulary. Let`s read  some English words on the blackboard. Can you read and translate these words? </vt:lpstr>
      <vt:lpstr>Gay Fawkes` Day</vt:lpstr>
      <vt:lpstr>День Гая Фокса</vt:lpstr>
      <vt:lpstr>On 5thNothember 1605,Gue Fawkes and his friends put a bomb under the Houses of Parliament in London, and the guards found not only the bomb but also Guy Fawkes there. Later, the King`s men cut off his head in the Tower of London but the memory of what he  and his  friends tried to do lives on. </vt:lpstr>
      <vt:lpstr>People have their own parties or go to big organised firework shows. </vt:lpstr>
      <vt:lpstr>All over the country people build wood fires in their garden. On top of each bonfire is a «gay». That`s the figure of Gay Fawkes. </vt:lpstr>
      <vt:lpstr>Some people put on masks and costies</vt:lpstr>
      <vt:lpstr>People have fun. Every body likes the holiday.</vt:lpstr>
      <vt:lpstr>-complete the sentences.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222</dc:creator>
  <cp:lastModifiedBy>222</cp:lastModifiedBy>
  <cp:revision>15</cp:revision>
  <dcterms:created xsi:type="dcterms:W3CDTF">2015-10-19T19:17:04Z</dcterms:created>
  <dcterms:modified xsi:type="dcterms:W3CDTF">2015-10-20T19:09:08Z</dcterms:modified>
</cp:coreProperties>
</file>