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09E80-401C-4B52-8CA5-7875DDB3CFB4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C2527-FAAD-4B69-9164-3B4EB9D843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D1167-9D42-4A22-A9B0-91E53AAC59AE}" type="datetimeFigureOut">
              <a:rPr lang="ru-RU" smtClean="0"/>
              <a:t>22.11.2008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EE93-CBCC-414A-8C85-08A598E53B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34290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Графики тригонометрических функций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10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05400"/>
            <a:ext cx="6400800" cy="175260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№9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145" y="1928802"/>
            <a:ext cx="8935852" cy="270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№10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465" y="1785926"/>
            <a:ext cx="8770412" cy="285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№11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8033" y="1928802"/>
            <a:ext cx="7900451" cy="395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№12</a:t>
            </a: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8510730" cy="250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№13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982767" y="-1176126"/>
            <a:ext cx="2928957" cy="885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№14</a:t>
            </a:r>
            <a:endParaRPr lang="ru-R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8341395" cy="374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№15</a:t>
            </a: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2999" y="2000240"/>
            <a:ext cx="8304399" cy="257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894" y="1928802"/>
            <a:ext cx="859754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№17</a:t>
            </a:r>
            <a:endParaRPr lang="ru-RU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5053" y="2500306"/>
            <a:ext cx="8886320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№18</a:t>
            </a:r>
            <a:endParaRPr lang="ru-RU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8494211" cy="266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№1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230" y="1714488"/>
            <a:ext cx="85982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№2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071678"/>
            <a:ext cx="3016124" cy="228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4357718" cy="2187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№3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732" y="1643050"/>
            <a:ext cx="8916288" cy="294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№4</a:t>
            </a:r>
            <a:endParaRPr lang="ru-RU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871813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№5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881" y="2019319"/>
            <a:ext cx="8356209" cy="257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№6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869" y="1928802"/>
            <a:ext cx="8995307" cy="272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№7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783625" y="-926293"/>
            <a:ext cx="2521893" cy="866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№8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8507823" cy="239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41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Графики тригонометрических функций 10 класс</vt:lpstr>
      <vt:lpstr>№1  </vt:lpstr>
      <vt:lpstr>№2</vt:lpstr>
      <vt:lpstr>№3</vt:lpstr>
      <vt:lpstr>№4</vt:lpstr>
      <vt:lpstr>№5</vt:lpstr>
      <vt:lpstr>№6</vt:lpstr>
      <vt:lpstr>№7</vt:lpstr>
      <vt:lpstr>№8</vt:lpstr>
      <vt:lpstr>№9</vt:lpstr>
      <vt:lpstr>№10</vt:lpstr>
      <vt:lpstr>№11</vt:lpstr>
      <vt:lpstr>№12</vt:lpstr>
      <vt:lpstr>№13</vt:lpstr>
      <vt:lpstr>№14</vt:lpstr>
      <vt:lpstr>№15</vt:lpstr>
      <vt:lpstr>№16</vt:lpstr>
      <vt:lpstr>№17</vt:lpstr>
      <vt:lpstr>№18</vt:lpstr>
    </vt:vector>
  </TitlesOfParts>
  <Company>СОШ № 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Графики тригонометрических функций 10 класс</dc:title>
  <dc:creator>Учитель</dc:creator>
  <cp:lastModifiedBy>Учитель</cp:lastModifiedBy>
  <cp:revision>5</cp:revision>
  <dcterms:created xsi:type="dcterms:W3CDTF">2008-11-22T10:01:22Z</dcterms:created>
  <dcterms:modified xsi:type="dcterms:W3CDTF">2008-11-22T10:51:10Z</dcterms:modified>
</cp:coreProperties>
</file>