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0" r:id="rId4"/>
    <p:sldId id="262" r:id="rId5"/>
    <p:sldId id="263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PE0001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60350"/>
            <a:ext cx="1814513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950913" y="1216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166813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1671638" y="2224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1887538" y="2439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152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7384"/>
            <a:ext cx="9144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17"/>
          <p:cNvSpPr>
            <a:spLocks noChangeArrowheads="1"/>
          </p:cNvSpPr>
          <p:nvPr/>
        </p:nvSpPr>
        <p:spPr bwMode="auto">
          <a:xfrm>
            <a:off x="1600200" y="1371600"/>
            <a:ext cx="6172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 </a:t>
            </a:r>
            <a:endParaRPr lang="ru-RU" sz="4800" dirty="0">
              <a:solidFill>
                <a:srgbClr val="002060"/>
              </a:solidFill>
            </a:endParaRPr>
          </a:p>
          <a:p>
            <a:pPr algn="ctr"/>
            <a:endParaRPr lang="ru-RU" sz="4800" dirty="0">
              <a:solidFill>
                <a:srgbClr val="3366FF"/>
              </a:solidFill>
            </a:endParaRPr>
          </a:p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</a:t>
            </a:r>
            <a:r>
              <a:rPr lang="ru-RU" sz="4800" dirty="0" err="1" smtClean="0">
                <a:solidFill>
                  <a:srgbClr val="C00000"/>
                </a:solidFill>
              </a:rPr>
              <a:t>Бир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</a:rPr>
              <a:t>дугаар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</a:rPr>
              <a:t>бирги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</a:rPr>
              <a:t>классче</a:t>
            </a:r>
            <a:r>
              <a:rPr lang="ru-RU" sz="4800" dirty="0" smtClean="0">
                <a:solidFill>
                  <a:srgbClr val="C00000"/>
                </a:solidFill>
              </a:rPr>
              <a:t>!». 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о свидания школа год учителя\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0"/>
            <a:ext cx="3546468" cy="450059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643446"/>
            <a:ext cx="8329642" cy="1928826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Эртем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билиг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далайынче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Эштип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шымнып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кириптээли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о свидания школа год учителя\396e1d704e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7"/>
            <a:ext cx="3929090" cy="462245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err="1" smtClean="0">
                <a:solidFill>
                  <a:srgbClr val="002060"/>
                </a:solidFill>
              </a:rPr>
              <a:t>Дыннап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ru-RU" sz="7200" dirty="0" err="1" smtClean="0">
                <a:solidFill>
                  <a:srgbClr val="002060"/>
                </a:solidFill>
              </a:rPr>
              <a:t>билир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о свидания школа год учителя\shkolno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0"/>
            <a:ext cx="3714776" cy="450275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929198"/>
            <a:ext cx="8358246" cy="1143000"/>
          </a:xfrm>
        </p:spPr>
        <p:txBody>
          <a:bodyPr>
            <a:noAutofit/>
          </a:bodyPr>
          <a:lstStyle/>
          <a:p>
            <a:r>
              <a:rPr lang="ru-RU" sz="6600" dirty="0" err="1" smtClean="0">
                <a:solidFill>
                  <a:srgbClr val="002060"/>
                </a:solidFill>
              </a:rPr>
              <a:t>Ыыткыр</a:t>
            </a:r>
            <a:r>
              <a:rPr lang="ru-RU" sz="6600" dirty="0" smtClean="0">
                <a:solidFill>
                  <a:srgbClr val="002060"/>
                </a:solidFill>
              </a:rPr>
              <a:t>, </a:t>
            </a:r>
            <a:r>
              <a:rPr lang="ru-RU" sz="6600" dirty="0" err="1" smtClean="0">
                <a:solidFill>
                  <a:srgbClr val="002060"/>
                </a:solidFill>
              </a:rPr>
              <a:t>тода</a:t>
            </a:r>
            <a:r>
              <a:rPr lang="ru-RU" sz="6600" dirty="0" smtClean="0">
                <a:solidFill>
                  <a:srgbClr val="002060"/>
                </a:solidFill>
              </a:rPr>
              <a:t> </a:t>
            </a:r>
            <a:r>
              <a:rPr lang="ru-RU" sz="6600" dirty="0" err="1" smtClean="0">
                <a:solidFill>
                  <a:srgbClr val="002060"/>
                </a:solidFill>
              </a:rPr>
              <a:t>харыыла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о свидания школа год учителя\c09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85728"/>
            <a:ext cx="2952750" cy="36576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44291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err="1" smtClean="0">
                <a:solidFill>
                  <a:srgbClr val="002060"/>
                </a:solidFill>
              </a:rPr>
              <a:t>Найыралдыг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ru-RU" sz="7200" dirty="0" err="1" smtClean="0">
                <a:solidFill>
                  <a:srgbClr val="002060"/>
                </a:solidFill>
              </a:rPr>
              <a:t>болур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PE0001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60350"/>
            <a:ext cx="1814513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950913" y="1216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166813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1671638" y="2224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1887538" y="2439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152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913"/>
            <a:ext cx="9144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17"/>
          <p:cNvSpPr>
            <a:spLocks noChangeArrowheads="1"/>
          </p:cNvSpPr>
          <p:nvPr/>
        </p:nvSpPr>
        <p:spPr bwMode="auto">
          <a:xfrm>
            <a:off x="1214414" y="1500174"/>
            <a:ext cx="6172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</a:rPr>
              <a:t>Харыылаарда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</a:rPr>
              <a:t>холун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</a:rPr>
              <a:t>кодурер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Тувинские танкисты - добровольцы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698477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71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Тувинские добровольцы возвращаются с фронта.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799288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67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1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76206" cy="684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723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34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Эртем билиг далайынче Эштип шымнып кириптээли</vt:lpstr>
      <vt:lpstr>Дыннап билир</vt:lpstr>
      <vt:lpstr>Ыыткыр, тода харыыла</vt:lpstr>
      <vt:lpstr>Найыралдыг болур</vt:lpstr>
      <vt:lpstr>Слайд 6</vt:lpstr>
      <vt:lpstr>Тувинские танкисты - добровольцы</vt:lpstr>
      <vt:lpstr>Тувинские добровольцы возвращаются с фронта.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тайгана</cp:lastModifiedBy>
  <cp:revision>9</cp:revision>
  <dcterms:modified xsi:type="dcterms:W3CDTF">2015-08-31T15:06:09Z</dcterms:modified>
</cp:coreProperties>
</file>