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2771" autoAdjust="0"/>
  </p:normalViewPr>
  <p:slideViewPr>
    <p:cSldViewPr>
      <p:cViewPr varScale="1">
        <p:scale>
          <a:sx n="70" d="100"/>
          <a:sy n="70" d="100"/>
        </p:scale>
        <p:origin x="-11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7978D-A82E-4F27-9458-3DADAB133485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58095-F967-4FA8-9175-17DA7B72C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7978D-A82E-4F27-9458-3DADAB133485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58095-F967-4FA8-9175-17DA7B72C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7978D-A82E-4F27-9458-3DADAB133485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58095-F967-4FA8-9175-17DA7B72C98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7978D-A82E-4F27-9458-3DADAB133485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58095-F967-4FA8-9175-17DA7B72C98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7978D-A82E-4F27-9458-3DADAB133485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58095-F967-4FA8-9175-17DA7B72C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7978D-A82E-4F27-9458-3DADAB133485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58095-F967-4FA8-9175-17DA7B72C98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7978D-A82E-4F27-9458-3DADAB133485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58095-F967-4FA8-9175-17DA7B72C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7978D-A82E-4F27-9458-3DADAB133485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58095-F967-4FA8-9175-17DA7B72C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7978D-A82E-4F27-9458-3DADAB133485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58095-F967-4FA8-9175-17DA7B72C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7978D-A82E-4F27-9458-3DADAB133485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58095-F967-4FA8-9175-17DA7B72C98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7978D-A82E-4F27-9458-3DADAB133485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58095-F967-4FA8-9175-17DA7B72C98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6E7978D-A82E-4F27-9458-3DADAB133485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4358095-F967-4FA8-9175-17DA7B72C98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Румянцев Артем</a:t>
            </a:r>
            <a:br>
              <a:rPr lang="ru-RU" dirty="0" smtClean="0"/>
            </a:br>
            <a:r>
              <a:rPr lang="ru-RU" dirty="0" smtClean="0"/>
              <a:t>4б </a:t>
            </a:r>
            <a:r>
              <a:rPr lang="ru-RU" smtClean="0"/>
              <a:t>КЛАСС </a:t>
            </a:r>
            <a:r>
              <a:rPr lang="ru-RU" smtClean="0"/>
              <a:t>ШКОЛА №</a:t>
            </a:r>
            <a:r>
              <a:rPr lang="ru-RU" dirty="0" smtClean="0"/>
              <a:t>19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556000"/>
            <a:ext cx="7344816" cy="203323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Любимое место Нижнего Новгорода</a:t>
            </a:r>
          </a:p>
          <a:p>
            <a:endParaRPr lang="ru-RU" sz="2800" dirty="0" smtClean="0"/>
          </a:p>
          <a:p>
            <a:r>
              <a:rPr lang="ru-RU" sz="2800" dirty="0" smtClean="0"/>
              <a:t>Набережная Грибного канала.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177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340768"/>
            <a:ext cx="7408333" cy="583264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моем родном городе Нижнем Новгороде , есть замечательное место - Набережная Грибного канала .Там находится много всего интересного .Это парк Победы, вертолетная площадка, там же через р . Волгу проходит канатная дорога. В парке представлена военная техника разных периодов нашей страны от Великой Отечественной войны до более современной, мне было очень интересно узнать ,что многая военная техника собиралась в Нижнем Новгороде,  бывшем г. Горьком.  </a:t>
            </a:r>
          </a:p>
          <a:p>
            <a:r>
              <a:rPr lang="ru-RU" dirty="0" smtClean="0"/>
              <a:t>Проходя дальше по набережной, мы   увидим вертолетную площадку , можем понаблюдать как взлетает вертолет и приземляется , побегать по грибному каналу вдоль реки .А если встать спиной к реке  и посмотреть прямо ,то открывается великолепный вид на Вознесенский Печерский мужской монастырь. Недалеко от набережной находится моя секция по прыжкам с трамплина. В этой секции я стал заниматься недавно. И сразу понял ,что это будет самым моим любимым местом в Нижнем Новгороде. Здесь я провожу большую часть свободного времени после школы . Тренируюсь , общаюсь с ребятами .Мне здесь очень интересно и весело. </a:t>
            </a:r>
            <a:r>
              <a:rPr lang="ru-RU" dirty="0"/>
              <a:t>В</a:t>
            </a:r>
            <a:r>
              <a:rPr lang="ru-RU" dirty="0" smtClean="0"/>
              <a:t>от такие замечательные, прекрасные места есть в нашем родном городе , который я очень люблю.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rmAutofit/>
          </a:bodyPr>
          <a:lstStyle/>
          <a:p>
            <a:r>
              <a:rPr lang="ru-RU" dirty="0" smtClean="0"/>
              <a:t>Любимое место в Нижнем Новгороде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365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72816"/>
            <a:ext cx="7920880" cy="50851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-35526"/>
            <a:ext cx="8229600" cy="1952357"/>
          </a:xfrm>
        </p:spPr>
        <p:txBody>
          <a:bodyPr>
            <a:normAutofit/>
          </a:bodyPr>
          <a:lstStyle/>
          <a:p>
            <a:r>
              <a:rPr lang="ru-RU" dirty="0" smtClean="0"/>
              <a:t>Парк Победы</a:t>
            </a:r>
            <a:br>
              <a:rPr lang="ru-RU" dirty="0" smtClean="0"/>
            </a:br>
            <a:r>
              <a:rPr lang="ru-RU" sz="3200" dirty="0" smtClean="0"/>
              <a:t>набережная Грибного канала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5379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8352928" cy="48245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Военная техника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500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Военная техника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88841"/>
            <a:ext cx="4536504" cy="46085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988840"/>
            <a:ext cx="4176464" cy="4608512"/>
          </a:xfrm>
        </p:spPr>
      </p:pic>
    </p:spTree>
    <p:extLst>
      <p:ext uri="{BB962C8B-B14F-4D97-AF65-F5344CB8AC3E}">
        <p14:creationId xmlns:p14="http://schemas.microsoft.com/office/powerpoint/2010/main" val="16561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6"/>
            <a:ext cx="3812645" cy="2586277"/>
          </a:xfrm>
        </p:spPr>
        <p:txBody>
          <a:bodyPr>
            <a:noAutofit/>
          </a:bodyPr>
          <a:lstStyle/>
          <a:p>
            <a:r>
              <a:rPr lang="ru-RU" sz="4400" dirty="0" smtClean="0"/>
              <a:t>Вознесенский Печерский мужской монастырь.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3212976"/>
            <a:ext cx="3818467" cy="280831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Основан в 1328-1330 годах святителем </a:t>
            </a:r>
            <a:r>
              <a:rPr lang="ru-RU" sz="2400" dirty="0" err="1" smtClean="0"/>
              <a:t>Дионисием</a:t>
            </a:r>
            <a:r>
              <a:rPr lang="ru-RU" sz="2400" dirty="0" smtClean="0"/>
              <a:t> Суздальским</a:t>
            </a:r>
            <a:endParaRPr lang="ru-RU" sz="24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>
          <a:xfrm>
            <a:off x="0" y="548680"/>
            <a:ext cx="5076056" cy="6192688"/>
          </a:xfrm>
        </p:spPr>
      </p:pic>
    </p:spTree>
    <p:extLst>
      <p:ext uri="{BB962C8B-B14F-4D97-AF65-F5344CB8AC3E}">
        <p14:creationId xmlns:p14="http://schemas.microsoft.com/office/powerpoint/2010/main" val="245736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44824"/>
            <a:ext cx="7416824" cy="48965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Тренировки в секции по прыжкам с трамплина.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07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216</TotalTime>
  <Words>235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Румянцев Артем 4б КЛАСС ШКОЛА №19</vt:lpstr>
      <vt:lpstr>Любимое место в Нижнем Новгороде</vt:lpstr>
      <vt:lpstr>Парк Победы набережная Грибного канала</vt:lpstr>
      <vt:lpstr>Военная техника</vt:lpstr>
      <vt:lpstr>Военная техника</vt:lpstr>
      <vt:lpstr>Вознесенский Печерский мужской монастырь.</vt:lpstr>
      <vt:lpstr>Тренировки в секции по прыжкам с трамплина.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ира</dc:creator>
  <cp:lastModifiedBy>ира</cp:lastModifiedBy>
  <cp:revision>20</cp:revision>
  <dcterms:created xsi:type="dcterms:W3CDTF">2015-10-03T18:01:06Z</dcterms:created>
  <dcterms:modified xsi:type="dcterms:W3CDTF">2015-10-14T18:05:35Z</dcterms:modified>
</cp:coreProperties>
</file>