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9B7F-B300-4D8B-93F2-9835155ED1D7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9FFF-9663-4D6D-8B5E-4564FBA2A8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195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9B7F-B300-4D8B-93F2-9835155ED1D7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9FFF-9663-4D6D-8B5E-4564FBA2A8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8647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9B7F-B300-4D8B-93F2-9835155ED1D7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9FFF-9663-4D6D-8B5E-4564FBA2A8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3623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9B7F-B300-4D8B-93F2-9835155ED1D7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9FFF-9663-4D6D-8B5E-4564FBA2A8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4966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9B7F-B300-4D8B-93F2-9835155ED1D7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9FFF-9663-4D6D-8B5E-4564FBA2A8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488604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9B7F-B300-4D8B-93F2-9835155ED1D7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9FFF-9663-4D6D-8B5E-4564FBA2A8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0195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9B7F-B300-4D8B-93F2-9835155ED1D7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9FFF-9663-4D6D-8B5E-4564FBA2A8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54454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9B7F-B300-4D8B-93F2-9835155ED1D7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9FFF-9663-4D6D-8B5E-4564FBA2A8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4027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9B7F-B300-4D8B-93F2-9835155ED1D7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9FFF-9663-4D6D-8B5E-4564FBA2A8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6250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9B7F-B300-4D8B-93F2-9835155ED1D7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9FFF-9663-4D6D-8B5E-4564FBA2A8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397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9B7F-B300-4D8B-93F2-9835155ED1D7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9FFF-9663-4D6D-8B5E-4564FBA2A8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729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9B7F-B300-4D8B-93F2-9835155ED1D7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9FFF-9663-4D6D-8B5E-4564FBA2A8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1303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9B7F-B300-4D8B-93F2-9835155ED1D7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9FFF-9663-4D6D-8B5E-4564FBA2A8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6708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9B7F-B300-4D8B-93F2-9835155ED1D7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9FFF-9663-4D6D-8B5E-4564FBA2A8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2757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9B7F-B300-4D8B-93F2-9835155ED1D7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9FFF-9663-4D6D-8B5E-4564FBA2A8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7184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9B7F-B300-4D8B-93F2-9835155ED1D7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9FFF-9663-4D6D-8B5E-4564FBA2A8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0780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C9B7F-B300-4D8B-93F2-9835155ED1D7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7629FFF-9663-4D6D-8B5E-4564FBA2A8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1564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98850" y="385763"/>
            <a:ext cx="4216400" cy="1214437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My Dream </a:t>
            </a:r>
            <a:r>
              <a:rPr lang="en-US" sz="4400" dirty="0" smtClean="0">
                <a:solidFill>
                  <a:schemeClr val="tx1"/>
                </a:solidFill>
              </a:rPr>
              <a:t>Job</a:t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performed by </a:t>
            </a:r>
            <a:r>
              <a:rPr lang="en-US" sz="2000" dirty="0" err="1" smtClean="0">
                <a:solidFill>
                  <a:schemeClr val="tx1"/>
                </a:solidFill>
              </a:rPr>
              <a:t>Varvarkina</a:t>
            </a:r>
            <a:r>
              <a:rPr lang="en-US" sz="2000" dirty="0" smtClean="0">
                <a:solidFill>
                  <a:schemeClr val="tx1"/>
                </a:solidFill>
              </a:rPr>
              <a:t> Anna  class 7c school 67 </a:t>
            </a:r>
            <a:r>
              <a:rPr lang="en-US" sz="2000" dirty="0" err="1" smtClean="0">
                <a:solidFill>
                  <a:schemeClr val="tx1"/>
                </a:solidFill>
              </a:rPr>
              <a:t>Ekaterinburg</a:t>
            </a:r>
            <a:r>
              <a:rPr lang="en-US" sz="4400" dirty="0" smtClean="0">
                <a:solidFill>
                  <a:schemeClr val="tx1"/>
                </a:solidFill>
              </a:rPr>
              <a:t>   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://img.day.az/09/c/b4idtmgnfc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47900" y="1801812"/>
            <a:ext cx="6718300" cy="376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80591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850" y="444500"/>
            <a:ext cx="8997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Every child </a:t>
            </a:r>
            <a:r>
              <a:rPr lang="en-US" dirty="0" smtClean="0"/>
              <a:t>of</a:t>
            </a:r>
            <a:r>
              <a:rPr lang="en-US" dirty="0" smtClean="0"/>
              <a:t> </a:t>
            </a:r>
            <a:r>
              <a:rPr lang="en-US" dirty="0" smtClean="0"/>
              <a:t>my age has a dream. It can change often, since we do not know </a:t>
            </a:r>
            <a:r>
              <a:rPr lang="en-US" dirty="0" smtClean="0"/>
              <a:t>what to </a:t>
            </a:r>
            <a:r>
              <a:rPr lang="en-US" dirty="0" smtClean="0"/>
              <a:t>choose. But I </a:t>
            </a:r>
            <a:r>
              <a:rPr lang="en-US" dirty="0" smtClean="0"/>
              <a:t>have had a dream </a:t>
            </a:r>
            <a:r>
              <a:rPr lang="en-US" dirty="0" smtClean="0"/>
              <a:t>about </a:t>
            </a:r>
            <a:r>
              <a:rPr lang="en-US" dirty="0" smtClean="0"/>
              <a:t>a</a:t>
            </a:r>
            <a:r>
              <a:rPr lang="en-US" dirty="0" smtClean="0"/>
              <a:t> </a:t>
            </a:r>
            <a:r>
              <a:rPr lang="en-US" dirty="0" smtClean="0"/>
              <a:t>profession for a long </a:t>
            </a:r>
            <a:r>
              <a:rPr lang="en-US" dirty="0" err="1" smtClean="0"/>
              <a:t>time,it</a:t>
            </a:r>
            <a:r>
              <a:rPr lang="en-US" dirty="0" smtClean="0"/>
              <a:t> </a:t>
            </a:r>
            <a:r>
              <a:rPr lang="en-US" dirty="0" smtClean="0"/>
              <a:t>is a profession chemist.</a:t>
            </a:r>
            <a:endParaRPr lang="ru-RU" dirty="0"/>
          </a:p>
        </p:txBody>
      </p:sp>
      <p:pic>
        <p:nvPicPr>
          <p:cNvPr id="3" name="Picture 2" descr="http://wallpaperscraft.ru/image/devushka_himik_probirka_laboratoriya_mikroskop_77392_1152x8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32000" y="1663699"/>
            <a:ext cx="7823200" cy="4660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05276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975" y="1892300"/>
            <a:ext cx="5257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think that this profession is very interesting. But parents say that this profession is very much needed in our country. I also think that this profession </a:t>
            </a:r>
            <a:r>
              <a:rPr lang="en-US" dirty="0" smtClean="0"/>
              <a:t>is necessary in</a:t>
            </a:r>
            <a:r>
              <a:rPr lang="en-US" dirty="0" smtClean="0"/>
              <a:t> </a:t>
            </a:r>
            <a:r>
              <a:rPr lang="en-US" dirty="0" smtClean="0"/>
              <a:t>the country, because today </a:t>
            </a:r>
            <a:r>
              <a:rPr lang="en-US" dirty="0" smtClean="0"/>
              <a:t>it requires </a:t>
            </a:r>
            <a:r>
              <a:rPr lang="en-US" dirty="0" smtClean="0"/>
              <a:t>a lot of chemists. Because almost everything around us depends on chemistry.</a:t>
            </a:r>
            <a:endParaRPr lang="ru-RU" dirty="0"/>
          </a:p>
        </p:txBody>
      </p:sp>
      <p:sp>
        <p:nvSpPr>
          <p:cNvPr id="3" name="AutoShape 4" descr="Картинки по запросу хим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Картинки по запросу химик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65775" y="697478"/>
            <a:ext cx="3919538" cy="550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1852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02200" y="1329034"/>
            <a:ext cx="4660900" cy="152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course</a:t>
            </a:r>
            <a:r>
              <a:rPr lang="ru-RU" dirty="0" smtClean="0"/>
              <a:t> </a:t>
            </a:r>
            <a:r>
              <a:rPr lang="ru-RU" dirty="0" err="1" smtClean="0"/>
              <a:t>if</a:t>
            </a:r>
            <a:r>
              <a:rPr lang="ru-RU" dirty="0" smtClean="0"/>
              <a:t> </a:t>
            </a:r>
            <a:r>
              <a:rPr lang="ru-RU" dirty="0" err="1" smtClean="0"/>
              <a:t>you</a:t>
            </a:r>
            <a:r>
              <a:rPr lang="ru-RU" dirty="0" smtClean="0"/>
              <a:t> </a:t>
            </a:r>
            <a:r>
              <a:rPr lang="ru-RU" dirty="0" err="1" smtClean="0"/>
              <a:t>just</a:t>
            </a:r>
            <a:r>
              <a:rPr lang="ru-RU" dirty="0" smtClean="0"/>
              <a:t> </a:t>
            </a:r>
            <a:r>
              <a:rPr lang="ru-RU" dirty="0" err="1" smtClean="0"/>
              <a:t>dream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doing</a:t>
            </a:r>
            <a:r>
              <a:rPr lang="ru-RU" dirty="0" smtClean="0"/>
              <a:t> </a:t>
            </a:r>
            <a:r>
              <a:rPr lang="ru-RU" dirty="0" err="1" smtClean="0"/>
              <a:t>nothing</a:t>
            </a:r>
            <a:r>
              <a:rPr lang="en-US" dirty="0" smtClean="0"/>
              <a:t>, nothing will</a:t>
            </a:r>
            <a:r>
              <a:rPr lang="ru-RU" dirty="0" smtClean="0"/>
              <a:t> </a:t>
            </a:r>
            <a:r>
              <a:rPr lang="ru-RU" dirty="0" err="1" smtClean="0"/>
              <a:t>happen</a:t>
            </a:r>
            <a:r>
              <a:rPr lang="ru-RU" dirty="0" smtClean="0"/>
              <a:t>. </a:t>
            </a:r>
            <a:r>
              <a:rPr lang="ru-RU" dirty="0" err="1" smtClean="0"/>
              <a:t>So</a:t>
            </a:r>
            <a:r>
              <a:rPr lang="ru-RU" dirty="0" smtClean="0"/>
              <a:t> I </a:t>
            </a:r>
            <a:r>
              <a:rPr lang="en-US" dirty="0" smtClean="0"/>
              <a:t>have started reading </a:t>
            </a:r>
            <a:r>
              <a:rPr lang="ru-RU" dirty="0" err="1" smtClean="0"/>
              <a:t>speci</a:t>
            </a:r>
            <a:r>
              <a:rPr lang="en-US" dirty="0" err="1" smtClean="0"/>
              <a:t>alized</a:t>
            </a:r>
            <a:r>
              <a:rPr lang="ru-RU" dirty="0" smtClean="0"/>
              <a:t> </a:t>
            </a:r>
            <a:r>
              <a:rPr lang="ru-RU" dirty="0" err="1" smtClean="0"/>
              <a:t>books</a:t>
            </a:r>
            <a:r>
              <a:rPr lang="ru-RU" dirty="0" smtClean="0"/>
              <a:t>. </a:t>
            </a:r>
            <a:r>
              <a:rPr lang="ru-RU" dirty="0" err="1" smtClean="0"/>
              <a:t>Just</a:t>
            </a:r>
            <a:r>
              <a:rPr lang="ru-RU" dirty="0" smtClean="0"/>
              <a:t> </a:t>
            </a:r>
            <a:r>
              <a:rPr lang="ru-RU" dirty="0" err="1" smtClean="0"/>
              <a:t>recently</a:t>
            </a:r>
            <a:r>
              <a:rPr lang="ru-RU" dirty="0" smtClean="0"/>
              <a:t>, I </a:t>
            </a:r>
            <a:r>
              <a:rPr lang="en-US" dirty="0" smtClean="0"/>
              <a:t>have </a:t>
            </a:r>
            <a:r>
              <a:rPr lang="ru-RU" dirty="0" err="1" smtClean="0"/>
              <a:t>started</a:t>
            </a:r>
            <a:r>
              <a:rPr lang="ru-RU" dirty="0" smtClean="0"/>
              <a:t> </a:t>
            </a:r>
            <a:r>
              <a:rPr lang="ru-RU" dirty="0" err="1" smtClean="0"/>
              <a:t>reading</a:t>
            </a:r>
            <a:r>
              <a:rPr lang="ru-RU" dirty="0" smtClean="0"/>
              <a:t> </a:t>
            </a:r>
            <a:r>
              <a:rPr lang="en-US" dirty="0" smtClean="0"/>
              <a:t>a</a:t>
            </a:r>
            <a:r>
              <a:rPr lang="ru-RU" dirty="0" smtClean="0"/>
              <a:t> </a:t>
            </a:r>
            <a:r>
              <a:rPr lang="ru-RU" dirty="0" err="1" smtClean="0"/>
              <a:t>book</a:t>
            </a:r>
            <a:r>
              <a:rPr lang="en-US" dirty="0" smtClean="0"/>
              <a:t> called</a:t>
            </a:r>
            <a:r>
              <a:rPr lang="ru-RU" dirty="0" smtClean="0"/>
              <a:t> </a:t>
            </a:r>
            <a:r>
              <a:rPr lang="ru-RU" dirty="0" smtClean="0"/>
              <a:t>"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World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Chemistry</a:t>
            </a:r>
            <a:r>
              <a:rPr lang="ru-RU" dirty="0" smtClean="0"/>
              <a:t>".</a:t>
            </a:r>
            <a:endParaRPr lang="ru-RU" dirty="0"/>
          </a:p>
        </p:txBody>
      </p:sp>
      <p:sp>
        <p:nvSpPr>
          <p:cNvPr id="3" name="AutoShape 2" descr="Картинки по запросу книжка мир хим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7300" y="987424"/>
            <a:ext cx="3149600" cy="424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6591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24500" y="1441272"/>
            <a:ext cx="46101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Not long ago</a:t>
            </a:r>
            <a:r>
              <a:rPr lang="ru-RU" dirty="0" smtClean="0"/>
              <a:t> </a:t>
            </a:r>
            <a:r>
              <a:rPr lang="ru-RU" dirty="0" smtClean="0"/>
              <a:t>I </a:t>
            </a:r>
            <a:r>
              <a:rPr lang="ru-RU" dirty="0" err="1" smtClean="0"/>
              <a:t>was</a:t>
            </a:r>
            <a:r>
              <a:rPr lang="ru-RU" dirty="0" smtClean="0"/>
              <a:t> </a:t>
            </a:r>
            <a:r>
              <a:rPr lang="ru-RU" dirty="0" err="1" smtClean="0"/>
              <a:t>given</a:t>
            </a:r>
            <a:r>
              <a:rPr lang="ru-RU" dirty="0" smtClean="0"/>
              <a:t> a </a:t>
            </a:r>
            <a:r>
              <a:rPr lang="ru-RU" dirty="0" err="1" smtClean="0"/>
              <a:t>set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smtClean="0"/>
              <a:t>"</a:t>
            </a:r>
            <a:r>
              <a:rPr lang="en-US" dirty="0" smtClean="0"/>
              <a:t>chemical experiments.</a:t>
            </a:r>
            <a:r>
              <a:rPr lang="ru-RU" dirty="0" smtClean="0"/>
              <a:t>" </a:t>
            </a:r>
            <a:r>
              <a:rPr lang="ru-RU" dirty="0" err="1" smtClean="0"/>
              <a:t>This</a:t>
            </a:r>
            <a:r>
              <a:rPr lang="ru-RU" dirty="0" smtClean="0"/>
              <a:t> </a:t>
            </a:r>
            <a:r>
              <a:rPr lang="ru-RU" dirty="0" err="1" smtClean="0"/>
              <a:t>is</a:t>
            </a:r>
            <a:r>
              <a:rPr lang="ru-RU" dirty="0" smtClean="0"/>
              <a:t> a </a:t>
            </a:r>
            <a:r>
              <a:rPr lang="ru-RU" dirty="0" err="1" smtClean="0"/>
              <a:t>very</a:t>
            </a:r>
            <a:r>
              <a:rPr lang="ru-RU" dirty="0" smtClean="0"/>
              <a:t> </a:t>
            </a:r>
            <a:r>
              <a:rPr lang="ru-RU" dirty="0" err="1" smtClean="0"/>
              <a:t>interesting</a:t>
            </a:r>
            <a:r>
              <a:rPr lang="ru-RU" dirty="0" smtClean="0"/>
              <a:t> </a:t>
            </a:r>
            <a:r>
              <a:rPr lang="ru-RU" dirty="0" err="1" smtClean="0"/>
              <a:t>set</a:t>
            </a:r>
            <a:r>
              <a:rPr lang="ru-RU" dirty="0" smtClean="0"/>
              <a:t>. </a:t>
            </a:r>
            <a:r>
              <a:rPr lang="en-US" dirty="0" smtClean="0"/>
              <a:t>I need to grow</a:t>
            </a:r>
            <a:r>
              <a:rPr lang="ru-RU" dirty="0" smtClean="0"/>
              <a:t> </a:t>
            </a:r>
            <a:r>
              <a:rPr lang="ru-RU" dirty="0" err="1" smtClean="0"/>
              <a:t>crystals</a:t>
            </a:r>
            <a:r>
              <a:rPr lang="en-US" dirty="0" smtClean="0"/>
              <a:t> there</a:t>
            </a:r>
            <a:r>
              <a:rPr lang="ru-RU" dirty="0" smtClean="0"/>
              <a:t>, </a:t>
            </a:r>
            <a:r>
              <a:rPr lang="ru-RU" dirty="0" err="1" smtClean="0"/>
              <a:t>mixing</a:t>
            </a:r>
            <a:r>
              <a:rPr lang="ru-RU" dirty="0" smtClean="0"/>
              <a:t> </a:t>
            </a:r>
            <a:r>
              <a:rPr lang="ru-RU" dirty="0" err="1" smtClean="0"/>
              <a:t>different</a:t>
            </a:r>
            <a:r>
              <a:rPr lang="ru-RU" dirty="0" smtClean="0"/>
              <a:t> </a:t>
            </a:r>
            <a:r>
              <a:rPr lang="ru-RU" dirty="0" err="1" smtClean="0"/>
              <a:t>mixtures</a:t>
            </a:r>
            <a:r>
              <a:rPr lang="ru-RU" dirty="0" smtClean="0"/>
              <a:t>, </a:t>
            </a:r>
            <a:r>
              <a:rPr lang="ru-RU" dirty="0" err="1" smtClean="0"/>
              <a:t>etc</a:t>
            </a:r>
            <a:r>
              <a:rPr lang="ru-RU" dirty="0" smtClean="0"/>
              <a:t>. </a:t>
            </a:r>
            <a:r>
              <a:rPr lang="ru-RU" dirty="0" err="1" smtClean="0"/>
              <a:t>I've</a:t>
            </a:r>
            <a:r>
              <a:rPr lang="ru-RU" dirty="0" smtClean="0"/>
              <a:t> </a:t>
            </a:r>
            <a:r>
              <a:rPr lang="ru-RU" dirty="0" err="1" smtClean="0"/>
              <a:t>already</a:t>
            </a:r>
            <a:r>
              <a:rPr lang="ru-RU" dirty="0" smtClean="0"/>
              <a:t> </a:t>
            </a:r>
            <a:r>
              <a:rPr lang="ru-RU" dirty="0" err="1" smtClean="0"/>
              <a:t>made</a:t>
            </a:r>
            <a:r>
              <a:rPr lang="ru-RU" dirty="0" smtClean="0"/>
              <a:t> a </a:t>
            </a:r>
            <a:r>
              <a:rPr lang="ru-RU" dirty="0" err="1" smtClean="0"/>
              <a:t>couple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runs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AutoShape 2" descr="Картинки по запросу выращивание кристалл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8700" y="1368336"/>
            <a:ext cx="4229100" cy="3381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34237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1900" y="1725136"/>
            <a:ext cx="44831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main</a:t>
            </a:r>
            <a:r>
              <a:rPr lang="ru-RU" dirty="0" smtClean="0"/>
              <a:t> </a:t>
            </a:r>
            <a:r>
              <a:rPr lang="en-US" dirty="0" smtClean="0"/>
              <a:t>function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chemist</a:t>
            </a:r>
            <a:r>
              <a:rPr lang="ru-RU" dirty="0" smtClean="0"/>
              <a:t> </a:t>
            </a:r>
            <a:r>
              <a:rPr lang="en-US" dirty="0" smtClean="0"/>
              <a:t>is</a:t>
            </a:r>
            <a:r>
              <a:rPr lang="ru-RU" dirty="0" smtClean="0"/>
              <a:t> </a:t>
            </a:r>
            <a:r>
              <a:rPr lang="ru-RU" dirty="0" smtClean="0"/>
              <a:t>a </a:t>
            </a:r>
            <a:r>
              <a:rPr lang="ru-RU" dirty="0" err="1" smtClean="0"/>
              <a:t>chemical</a:t>
            </a:r>
            <a:r>
              <a:rPr lang="ru-RU" dirty="0" smtClean="0"/>
              <a:t> </a:t>
            </a:r>
            <a:r>
              <a:rPr lang="ru-RU" dirty="0" err="1" smtClean="0"/>
              <a:t>analysis</a:t>
            </a:r>
            <a:r>
              <a:rPr lang="ru-RU" dirty="0" smtClean="0"/>
              <a:t> </a:t>
            </a:r>
            <a:r>
              <a:rPr lang="ru-RU" dirty="0" err="1" smtClean="0"/>
              <a:t>and</a:t>
            </a:r>
            <a:r>
              <a:rPr lang="ru-RU" dirty="0" smtClean="0"/>
              <a:t> </a:t>
            </a:r>
            <a:r>
              <a:rPr lang="ru-RU" dirty="0" err="1" smtClean="0"/>
              <a:t>study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composition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substances</a:t>
            </a:r>
            <a:r>
              <a:rPr lang="ru-RU" dirty="0" smtClean="0"/>
              <a:t>, </a:t>
            </a:r>
            <a:r>
              <a:rPr lang="ru-RU" dirty="0" err="1" smtClean="0"/>
              <a:t>products</a:t>
            </a:r>
            <a:r>
              <a:rPr lang="ru-RU" dirty="0" smtClean="0"/>
              <a:t> </a:t>
            </a:r>
            <a:r>
              <a:rPr lang="ru-RU" dirty="0" err="1" smtClean="0"/>
              <a:t>or</a:t>
            </a:r>
            <a:r>
              <a:rPr lang="ru-RU" dirty="0" smtClean="0"/>
              <a:t> </a:t>
            </a:r>
            <a:r>
              <a:rPr lang="ru-RU" dirty="0" err="1" smtClean="0"/>
              <a:t>intermediate</a:t>
            </a:r>
            <a:r>
              <a:rPr lang="ru-RU" dirty="0" smtClean="0"/>
              <a:t> </a:t>
            </a:r>
            <a:r>
              <a:rPr lang="ru-RU" dirty="0" err="1" smtClean="0"/>
              <a:t>raw</a:t>
            </a:r>
            <a:r>
              <a:rPr lang="ru-RU" dirty="0" smtClean="0"/>
              <a:t> </a:t>
            </a:r>
            <a:r>
              <a:rPr lang="ru-RU" dirty="0" err="1" smtClean="0"/>
              <a:t>materials</a:t>
            </a:r>
            <a:r>
              <a:rPr lang="ru-RU" dirty="0" smtClean="0"/>
              <a:t>, </a:t>
            </a:r>
            <a:r>
              <a:rPr lang="ru-RU" dirty="0" err="1" smtClean="0"/>
              <a:t>etc</a:t>
            </a:r>
            <a:r>
              <a:rPr lang="ru-RU" dirty="0" smtClean="0"/>
              <a:t>. </a:t>
            </a:r>
            <a:r>
              <a:rPr lang="ru-RU" dirty="0" err="1" smtClean="0"/>
              <a:t>Also</a:t>
            </a:r>
            <a:r>
              <a:rPr lang="ru-RU" dirty="0" smtClean="0"/>
              <a:t> a </a:t>
            </a:r>
            <a:r>
              <a:rPr lang="ru-RU" dirty="0" err="1" smtClean="0"/>
              <a:t>specialist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this</a:t>
            </a:r>
            <a:r>
              <a:rPr lang="ru-RU" dirty="0" smtClean="0"/>
              <a:t> </a:t>
            </a:r>
            <a:r>
              <a:rPr lang="ru-RU" dirty="0" err="1" smtClean="0"/>
              <a:t>profile</a:t>
            </a:r>
            <a:r>
              <a:rPr lang="ru-RU" dirty="0" smtClean="0"/>
              <a:t> </a:t>
            </a:r>
            <a:r>
              <a:rPr lang="ru-RU" dirty="0" err="1" smtClean="0"/>
              <a:t>is</a:t>
            </a:r>
            <a:r>
              <a:rPr lang="ru-RU" dirty="0" smtClean="0"/>
              <a:t> </a:t>
            </a:r>
            <a:r>
              <a:rPr lang="ru-RU" dirty="0" err="1" smtClean="0"/>
              <a:t>engaged</a:t>
            </a:r>
            <a:r>
              <a:rPr lang="ru-RU" dirty="0" smtClean="0"/>
              <a:t> </a:t>
            </a:r>
            <a:r>
              <a:rPr lang="ru-RU" dirty="0" err="1" smtClean="0"/>
              <a:t>in</a:t>
            </a:r>
            <a:r>
              <a:rPr lang="ru-RU" dirty="0" smtClean="0"/>
              <a:t> </a:t>
            </a:r>
            <a:r>
              <a:rPr lang="ru-RU" dirty="0" err="1" smtClean="0"/>
              <a:t>chemical</a:t>
            </a:r>
            <a:r>
              <a:rPr lang="ru-RU" dirty="0" smtClean="0"/>
              <a:t> </a:t>
            </a:r>
            <a:r>
              <a:rPr lang="ru-RU" dirty="0" err="1" smtClean="0"/>
              <a:t>synthesis</a:t>
            </a:r>
            <a:r>
              <a:rPr lang="ru-RU" dirty="0" smtClean="0"/>
              <a:t>, </a:t>
            </a:r>
            <a:r>
              <a:rPr lang="ru-RU" dirty="0" err="1" smtClean="0"/>
              <a:t>chemical</a:t>
            </a:r>
            <a:r>
              <a:rPr lang="ru-RU" dirty="0" smtClean="0"/>
              <a:t> </a:t>
            </a:r>
            <a:r>
              <a:rPr lang="ru-RU" dirty="0" err="1" smtClean="0"/>
              <a:t>process</a:t>
            </a:r>
            <a:r>
              <a:rPr lang="ru-RU" dirty="0" smtClean="0"/>
              <a:t> </a:t>
            </a:r>
            <a:r>
              <a:rPr lang="ru-RU" dirty="0" err="1" smtClean="0"/>
              <a:t>controls</a:t>
            </a:r>
            <a:r>
              <a:rPr lang="ru-RU" dirty="0" smtClean="0"/>
              <a:t>, </a:t>
            </a:r>
            <a:r>
              <a:rPr lang="ru-RU" dirty="0" err="1" smtClean="0"/>
              <a:t>conducts</a:t>
            </a:r>
            <a:r>
              <a:rPr lang="ru-RU" dirty="0" smtClean="0"/>
              <a:t> </a:t>
            </a:r>
            <a:r>
              <a:rPr lang="ru-RU" dirty="0" err="1" smtClean="0"/>
              <a:t>chemical</a:t>
            </a:r>
            <a:r>
              <a:rPr lang="ru-RU" dirty="0" smtClean="0"/>
              <a:t> </a:t>
            </a:r>
            <a:r>
              <a:rPr lang="ru-RU" dirty="0" err="1" smtClean="0"/>
              <a:t>research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69000" y="1485900"/>
            <a:ext cx="3594100" cy="364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81641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5700" y="808335"/>
            <a:ext cx="89535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very</a:t>
            </a:r>
            <a:r>
              <a:rPr lang="ru-RU" dirty="0" smtClean="0"/>
              <a:t> </a:t>
            </a:r>
            <a:r>
              <a:rPr lang="ru-RU" dirty="0" err="1" smtClean="0"/>
              <a:t>chemicals</a:t>
            </a:r>
            <a:r>
              <a:rPr lang="ru-RU" dirty="0" smtClean="0"/>
              <a:t> </a:t>
            </a:r>
            <a:r>
              <a:rPr lang="en-US" dirty="0" smtClean="0"/>
              <a:t> themselves </a:t>
            </a:r>
            <a:r>
              <a:rPr lang="ru-RU" dirty="0" err="1" smtClean="0"/>
              <a:t>we</a:t>
            </a:r>
            <a:r>
              <a:rPr lang="ru-RU" dirty="0" smtClean="0"/>
              <a:t> </a:t>
            </a:r>
            <a:r>
              <a:rPr lang="ru-RU" dirty="0" err="1" smtClean="0"/>
              <a:t>start</a:t>
            </a:r>
            <a:r>
              <a:rPr lang="ru-RU" dirty="0" smtClean="0"/>
              <a:t> </a:t>
            </a:r>
            <a:r>
              <a:rPr lang="en-US" dirty="0" smtClean="0"/>
              <a:t>studying </a:t>
            </a:r>
            <a:r>
              <a:rPr lang="ru-RU" dirty="0" err="1" smtClean="0"/>
              <a:t>only</a:t>
            </a:r>
            <a:r>
              <a:rPr lang="ru-RU" dirty="0" smtClean="0"/>
              <a:t> </a:t>
            </a:r>
            <a:r>
              <a:rPr lang="ru-RU" dirty="0" err="1" smtClean="0"/>
              <a:t>from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eighth</a:t>
            </a:r>
            <a:r>
              <a:rPr lang="ru-RU" dirty="0" smtClean="0"/>
              <a:t> </a:t>
            </a:r>
            <a:r>
              <a:rPr lang="ru-RU" dirty="0" err="1" smtClean="0"/>
              <a:t>grade</a:t>
            </a:r>
            <a:r>
              <a:rPr lang="ru-RU" dirty="0" smtClean="0"/>
              <a:t>. </a:t>
            </a:r>
            <a:r>
              <a:rPr lang="ru-RU" dirty="0" err="1" smtClean="0"/>
              <a:t>Everyone</a:t>
            </a:r>
            <a:r>
              <a:rPr lang="ru-RU" dirty="0" smtClean="0"/>
              <a:t> </a:t>
            </a:r>
            <a:r>
              <a:rPr lang="ru-RU" dirty="0" err="1" smtClean="0"/>
              <a:t>says</a:t>
            </a:r>
            <a:r>
              <a:rPr lang="ru-RU" dirty="0" smtClean="0"/>
              <a:t> </a:t>
            </a:r>
            <a:r>
              <a:rPr lang="ru-RU" dirty="0" err="1" smtClean="0"/>
              <a:t>that</a:t>
            </a:r>
            <a:r>
              <a:rPr lang="ru-RU" dirty="0" smtClean="0"/>
              <a:t> </a:t>
            </a:r>
            <a:r>
              <a:rPr lang="ru-RU" dirty="0" err="1" smtClean="0"/>
              <a:t>it</a:t>
            </a:r>
            <a:r>
              <a:rPr lang="ru-RU" dirty="0" smtClean="0"/>
              <a:t> </a:t>
            </a:r>
            <a:r>
              <a:rPr lang="ru-RU" dirty="0" err="1" smtClean="0"/>
              <a:t>is</a:t>
            </a:r>
            <a:r>
              <a:rPr lang="ru-RU" dirty="0" smtClean="0"/>
              <a:t> </a:t>
            </a:r>
            <a:r>
              <a:rPr lang="en-US" dirty="0" smtClean="0"/>
              <a:t>a </a:t>
            </a:r>
            <a:r>
              <a:rPr lang="ru-RU" dirty="0" err="1" smtClean="0"/>
              <a:t>difficult</a:t>
            </a:r>
            <a:r>
              <a:rPr lang="ru-RU" dirty="0" smtClean="0"/>
              <a:t> </a:t>
            </a:r>
            <a:r>
              <a:rPr lang="en-US" dirty="0" smtClean="0"/>
              <a:t>subject</a:t>
            </a:r>
            <a:r>
              <a:rPr lang="ru-RU" dirty="0" smtClean="0"/>
              <a:t>, </a:t>
            </a:r>
            <a:r>
              <a:rPr lang="ru-RU" dirty="0" err="1" smtClean="0"/>
              <a:t>but</a:t>
            </a:r>
            <a:r>
              <a:rPr lang="ru-RU" dirty="0" smtClean="0"/>
              <a:t> I </a:t>
            </a:r>
            <a:r>
              <a:rPr lang="ru-RU" dirty="0" err="1" smtClean="0"/>
              <a:t>think</a:t>
            </a:r>
            <a:r>
              <a:rPr lang="ru-RU" dirty="0" smtClean="0"/>
              <a:t> </a:t>
            </a:r>
            <a:r>
              <a:rPr lang="ru-RU" dirty="0" err="1" smtClean="0"/>
              <a:t>that</a:t>
            </a:r>
            <a:r>
              <a:rPr lang="ru-RU" dirty="0" smtClean="0"/>
              <a:t> I </a:t>
            </a:r>
            <a:r>
              <a:rPr lang="ru-RU" dirty="0" err="1" smtClean="0"/>
              <a:t>will</a:t>
            </a:r>
            <a:r>
              <a:rPr lang="ru-RU" dirty="0" smtClean="0"/>
              <a:t> </a:t>
            </a:r>
            <a:r>
              <a:rPr lang="ru-RU" dirty="0" err="1" smtClean="0"/>
              <a:t>succeed</a:t>
            </a:r>
            <a:r>
              <a:rPr lang="ru-RU" dirty="0" smtClean="0"/>
              <a:t>. I </a:t>
            </a:r>
            <a:r>
              <a:rPr lang="ru-RU" dirty="0" err="1" smtClean="0"/>
              <a:t>believe</a:t>
            </a:r>
            <a:r>
              <a:rPr lang="ru-RU" dirty="0" smtClean="0"/>
              <a:t> </a:t>
            </a:r>
            <a:r>
              <a:rPr lang="ru-RU" dirty="0" err="1" smtClean="0"/>
              <a:t>in</a:t>
            </a:r>
            <a:r>
              <a:rPr lang="ru-RU" dirty="0" smtClean="0"/>
              <a:t> </a:t>
            </a:r>
            <a:r>
              <a:rPr lang="ru-RU" dirty="0" err="1" smtClean="0"/>
              <a:t>myself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22424" y="1952624"/>
            <a:ext cx="2708275" cy="3698875"/>
          </a:xfrm>
          <a:prstGeom prst="rect">
            <a:avLst/>
          </a:prstGeom>
        </p:spPr>
      </p:pic>
      <p:sp>
        <p:nvSpPr>
          <p:cNvPr id="4" name="AutoShape 2" descr="Картинки по запросу химия 8 класс таблиц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462" y="1952624"/>
            <a:ext cx="4922838" cy="369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1299655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134</TotalTime>
  <Words>259</Words>
  <Application>Microsoft Office PowerPoint</Application>
  <PresentationFormat>Произвольный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Грань</vt:lpstr>
      <vt:lpstr>My Dream Job performed by Varvarkina Anna  class 7c school 67 Ekaterinburg  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Dream Job</dc:title>
  <dc:creator>Андрей</dc:creator>
  <cp:lastModifiedBy>МАОУ</cp:lastModifiedBy>
  <cp:revision>15</cp:revision>
  <dcterms:created xsi:type="dcterms:W3CDTF">2015-10-18T08:17:33Z</dcterms:created>
  <dcterms:modified xsi:type="dcterms:W3CDTF">2015-10-20T08:45:02Z</dcterms:modified>
</cp:coreProperties>
</file>