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77" r:id="rId2"/>
    <p:sldId id="278" r:id="rId3"/>
    <p:sldId id="281" r:id="rId4"/>
    <p:sldId id="280" r:id="rId5"/>
    <p:sldId id="283" r:id="rId6"/>
    <p:sldId id="284" r:id="rId7"/>
    <p:sldId id="282" r:id="rId8"/>
    <p:sldId id="285" r:id="rId9"/>
    <p:sldId id="287" r:id="rId10"/>
    <p:sldId id="288" r:id="rId11"/>
    <p:sldId id="289" r:id="rId12"/>
  </p:sldIdLst>
  <p:sldSz cx="9144000" cy="6858000" type="screen4x3"/>
  <p:notesSz cx="9144000" cy="6858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34" autoAdjust="0"/>
  </p:normalViewPr>
  <p:slideViewPr>
    <p:cSldViewPr>
      <p:cViewPr>
        <p:scale>
          <a:sx n="70" d="100"/>
          <a:sy n="70" d="100"/>
        </p:scale>
        <p:origin x="-138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497EF-8E09-4A61-AF86-58CB4C3410A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BDF4F-25C5-485A-A7B4-5DAC8588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BDF4F-25C5-485A-A7B4-5DAC8588E8A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7600" y="1981200"/>
            <a:ext cx="5105400" cy="25908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Проект «Изготовление игрушки из бумаги – Шар в подарок»</a:t>
            </a: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334000"/>
            <a:ext cx="5114778" cy="914400"/>
          </a:xfrm>
        </p:spPr>
        <p:txBody>
          <a:bodyPr/>
          <a:lstStyle/>
          <a:p>
            <a:r>
              <a:rPr lang="ru-RU" dirty="0" err="1" smtClean="0"/>
              <a:t>МОУ</a:t>
            </a:r>
            <a:r>
              <a:rPr lang="ru-RU" dirty="0" smtClean="0"/>
              <a:t>  </a:t>
            </a:r>
            <a:r>
              <a:rPr lang="ru-RU" dirty="0" err="1" smtClean="0"/>
              <a:t>КУВШИНОВСКАЯ</a:t>
            </a:r>
            <a:r>
              <a:rPr lang="ru-RU" dirty="0" smtClean="0"/>
              <a:t>  </a:t>
            </a:r>
            <a:r>
              <a:rPr lang="ru-RU" dirty="0" err="1" smtClean="0"/>
              <a:t>СОШ</a:t>
            </a:r>
            <a:r>
              <a:rPr lang="ru-RU" dirty="0" smtClean="0"/>
              <a:t> №1    </a:t>
            </a:r>
          </a:p>
          <a:p>
            <a:r>
              <a:rPr lang="ru-RU" dirty="0" smtClean="0"/>
              <a:t>УЧИТЕЛЬ :Юлов Максим</a:t>
            </a:r>
            <a:endParaRPr lang="ru-RU" dirty="0"/>
          </a:p>
        </p:txBody>
      </p:sp>
      <p:pic>
        <p:nvPicPr>
          <p:cNvPr id="5" name="Picture 6" descr="http://s10.rimg.info/999a7edeceac21a0ae3a58eb69ce368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915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92D050"/>
                </a:solidFill>
              </a:rPr>
              <a:t>Мы очень старались!</a:t>
            </a:r>
            <a:endParaRPr lang="ru-RU" sz="4800" dirty="0">
              <a:solidFill>
                <a:srgbClr val="92D050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Слово «папье-маше»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переводится с французского языка как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«жёваная бумага»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либо «рваная бумага».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Vista\Desktop\новый год\DSCF142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810000" y="1600200"/>
            <a:ext cx="4156075" cy="4724400"/>
          </a:xfrm>
          <a:prstGeom prst="rect">
            <a:avLst/>
          </a:prstGeom>
          <a:noFill/>
        </p:spPr>
      </p:pic>
      <p:pic>
        <p:nvPicPr>
          <p:cNvPr id="8" name="Picture 6" descr="Glocken000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105400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Glocken000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905000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Glocken000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886200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Glocken000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Техника папье-маше совершенно не сложна , но требует аккуратности и терпения.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92D050"/>
                </a:solidFill>
              </a:rPr>
              <a:t>Снегурочке наше творчество понравилось.</a:t>
            </a:r>
            <a:endParaRPr lang="ru-RU" sz="3200" dirty="0">
              <a:solidFill>
                <a:srgbClr val="92D050"/>
              </a:solidFill>
            </a:endParaRPr>
          </a:p>
        </p:txBody>
      </p:sp>
      <p:pic>
        <p:nvPicPr>
          <p:cNvPr id="4098" name="Picture 2" descr="C:\Users\Vista\Desktop\новый год\DSCF14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600200"/>
            <a:ext cx="4130675" cy="4495800"/>
          </a:xfrm>
          <a:prstGeom prst="rect">
            <a:avLst/>
          </a:prstGeom>
          <a:noFill/>
        </p:spPr>
      </p:pic>
      <p:pic>
        <p:nvPicPr>
          <p:cNvPr id="7" name="Picture 6" descr="http://s10.rimg.info/999a7edeceac21a0ae3a58eb69ce368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029200"/>
            <a:ext cx="3810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609600"/>
            <a:ext cx="3526302" cy="2590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«проектная работа на уроках       технологии во </a:t>
            </a:r>
            <a:r>
              <a:rPr lang="en-US" sz="3200" dirty="0" smtClean="0">
                <a:solidFill>
                  <a:srgbClr val="C00000"/>
                </a:solidFill>
              </a:rPr>
              <a:t>3 </a:t>
            </a:r>
            <a:r>
              <a:rPr lang="ru-RU" sz="3200" dirty="0" smtClean="0">
                <a:solidFill>
                  <a:srgbClr val="C00000"/>
                </a:solidFill>
              </a:rPr>
              <a:t>классе .»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6" name="Picture 2" descr="C:\Users\Vista\Desktop\новый год\DSCF1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5162550" cy="6172200"/>
          </a:xfrm>
          <a:prstGeom prst="rect">
            <a:avLst/>
          </a:prstGeom>
          <a:noFill/>
        </p:spPr>
      </p:pic>
      <p:pic>
        <p:nvPicPr>
          <p:cNvPr id="9" name="Picture 6" descr="Glocken000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762000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Glocken000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276600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Glocken000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5029200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Glocken000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657600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Цель: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84632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Изготовление поделки в технике: ( </a:t>
            </a:r>
            <a:r>
              <a:rPr lang="ru-RU" sz="4400" dirty="0" err="1" smtClean="0"/>
              <a:t>папье</a:t>
            </a:r>
            <a:r>
              <a:rPr lang="ru-RU" sz="4400" dirty="0" smtClean="0"/>
              <a:t>- </a:t>
            </a:r>
            <a:r>
              <a:rPr lang="ru-RU" sz="4400" dirty="0" err="1" smtClean="0"/>
              <a:t>маше</a:t>
            </a:r>
            <a:r>
              <a:rPr lang="ru-RU" sz="4400" dirty="0" smtClean="0"/>
              <a:t> ).</a:t>
            </a:r>
            <a:endParaRPr lang="ru-RU" sz="4400" dirty="0"/>
          </a:p>
        </p:txBody>
      </p:sp>
      <p:pic>
        <p:nvPicPr>
          <p:cNvPr id="4" name="Picture 6" descr="http://s10.rimg.info/999a7edeceac21a0ae3a58eb69ce368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4724400"/>
            <a:ext cx="8458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Задачи .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3400" y="1524000"/>
            <a:ext cx="7239000" cy="48463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j-lt"/>
              </a:rPr>
              <a:t> Познакомить с техникой изготовления </a:t>
            </a:r>
            <a:r>
              <a:rPr lang="ru-RU" dirty="0" err="1" smtClean="0">
                <a:latin typeface="+mj-lt"/>
              </a:rPr>
              <a:t>папье</a:t>
            </a:r>
            <a:r>
              <a:rPr lang="ru-RU" dirty="0" smtClean="0">
                <a:latin typeface="+mj-lt"/>
              </a:rPr>
              <a:t> – </a:t>
            </a:r>
            <a:r>
              <a:rPr lang="ru-RU" dirty="0" err="1" smtClean="0">
                <a:latin typeface="+mj-lt"/>
              </a:rPr>
              <a:t>маше</a:t>
            </a:r>
            <a:r>
              <a:rPr lang="ru-RU" dirty="0" smtClean="0">
                <a:latin typeface="+mj-lt"/>
              </a:rPr>
              <a:t> методом наслоения.</a:t>
            </a:r>
          </a:p>
          <a:p>
            <a:r>
              <a:rPr lang="ru-RU" dirty="0" smtClean="0">
                <a:latin typeface="+mj-lt"/>
              </a:rPr>
              <a:t> Способствовать развитию творческой инициативы и желания делать украшения своими руками.</a:t>
            </a:r>
          </a:p>
          <a:p>
            <a:r>
              <a:rPr lang="ru-RU" dirty="0" smtClean="0">
                <a:latin typeface="+mj-lt"/>
              </a:rPr>
              <a:t> Воспитывать усидчивость , умение доводить начатое дело до конца. </a:t>
            </a:r>
          </a:p>
          <a:p>
            <a:endParaRPr lang="ru-RU" dirty="0">
              <a:latin typeface="+mj-lt"/>
            </a:endParaRPr>
          </a:p>
        </p:txBody>
      </p:sp>
      <p:pic>
        <p:nvPicPr>
          <p:cNvPr id="4" name="Picture 6" descr="http://s10.rimg.info/999a7edeceac21a0ae3a58eb69ce368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4610099" y="2705103"/>
            <a:ext cx="6858003" cy="144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Материалы и инструменты :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Бумага (газетная и белая )</a:t>
            </a:r>
          </a:p>
          <a:p>
            <a:r>
              <a:rPr lang="ru-RU" dirty="0" smtClean="0"/>
              <a:t>Обойный клей</a:t>
            </a:r>
          </a:p>
          <a:p>
            <a:r>
              <a:rPr lang="ru-RU" dirty="0" smtClean="0"/>
              <a:t>Клей  </a:t>
            </a:r>
            <a:r>
              <a:rPr lang="ru-RU" dirty="0" err="1" smtClean="0"/>
              <a:t>ПВА</a:t>
            </a:r>
            <a:endParaRPr lang="ru-RU" dirty="0" smtClean="0"/>
          </a:p>
          <a:p>
            <a:r>
              <a:rPr lang="ru-RU" dirty="0" smtClean="0"/>
              <a:t>Клеевая кисть</a:t>
            </a:r>
          </a:p>
          <a:p>
            <a:r>
              <a:rPr lang="ru-RU" dirty="0" smtClean="0"/>
              <a:t>Воздушный шарик</a:t>
            </a:r>
          </a:p>
          <a:p>
            <a:r>
              <a:rPr lang="ru-RU" dirty="0" smtClean="0"/>
              <a:t>Гуашь</a:t>
            </a:r>
          </a:p>
          <a:p>
            <a:r>
              <a:rPr lang="ru-RU" dirty="0" smtClean="0"/>
              <a:t>Декоративные элементы</a:t>
            </a:r>
            <a:endParaRPr lang="ru-RU" dirty="0"/>
          </a:p>
        </p:txBody>
      </p:sp>
      <p:pic>
        <p:nvPicPr>
          <p:cNvPr id="4" name="Picture 6" descr="http://s10.rimg.info/999a7edeceac21a0ae3a58eb69ce368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4000499" y="2552700"/>
            <a:ext cx="6858001" cy="1752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Реализация идеи. 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520440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Надуть шарик . Размер поделки зависит от того, какого размера шарик вы </a:t>
            </a:r>
          </a:p>
          <a:p>
            <a:pPr>
              <a:buNone/>
            </a:pPr>
            <a:r>
              <a:rPr lang="ru-RU" sz="2000" dirty="0" smtClean="0"/>
              <a:t>    надуваете.(не надувайте</a:t>
            </a:r>
          </a:p>
          <a:p>
            <a:pPr>
              <a:buNone/>
            </a:pPr>
            <a:r>
              <a:rPr lang="ru-RU" sz="2000" dirty="0" smtClean="0"/>
              <a:t>    слишком большой).Ша-</a:t>
            </a:r>
          </a:p>
          <a:p>
            <a:pPr>
              <a:buNone/>
            </a:pPr>
            <a:r>
              <a:rPr lang="ru-RU" sz="2000" dirty="0" smtClean="0"/>
              <a:t>    </a:t>
            </a:r>
            <a:r>
              <a:rPr lang="ru-RU" sz="2000" dirty="0" err="1" smtClean="0"/>
              <a:t>рик</a:t>
            </a:r>
            <a:r>
              <a:rPr lang="ru-RU" sz="2000" dirty="0" smtClean="0"/>
              <a:t> тщательно завязать.</a:t>
            </a:r>
            <a:endParaRPr lang="ru-RU" sz="2000" dirty="0"/>
          </a:p>
        </p:txBody>
      </p:sp>
      <p:pic>
        <p:nvPicPr>
          <p:cNvPr id="1026" name="Picture 2" descr="C:\Users\Vista\Desktop\новый год\DSCF14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3810000" cy="4573984"/>
          </a:xfrm>
          <a:prstGeom prst="rect">
            <a:avLst/>
          </a:prstGeom>
          <a:noFill/>
        </p:spPr>
      </p:pic>
      <p:pic>
        <p:nvPicPr>
          <p:cNvPr id="5" name="Picture 8" descr="http://priroda.inc.ru/prazdnik/anima/gif1/bouleslign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0"/>
            <a:ext cx="78724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Для изготовления поделки нам нужен клейстер, сварить его надо из муки и воды. Клейстер должен быть густой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050" name="Picture 2" descr="C:\Users\Vista\Desktop\новый год\DSCF14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  <p:pic>
        <p:nvPicPr>
          <p:cNvPr id="4" name="Picture 8" descr="http://priroda.inc.ru/prazdnik/anima/gif1/bouleslign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3200400" y="32004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Бумагу для работы , исключительно рвать руками на небольшие кусочки . Необходимо следить за тем ,чтобы кусочки бумаги при оклейке немного заходили друг на друга ,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  ложились ровно и не морщились.</a:t>
            </a:r>
          </a:p>
        </p:txBody>
      </p:sp>
      <p:pic>
        <p:nvPicPr>
          <p:cNvPr id="4" name="Picture 6" descr="http://s10.rimg.info/999a7edeceac21a0ae3a58eb69ce368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001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Окрашивать изделие можно гуашью .Для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большей стойкости гуаши, в неё добавляют немного клея </a:t>
            </a:r>
            <a:r>
              <a:rPr lang="ru-RU" sz="3200" dirty="0" err="1" smtClean="0">
                <a:solidFill>
                  <a:srgbClr val="C00000"/>
                </a:solidFill>
              </a:rPr>
              <a:t>ПВА</a:t>
            </a:r>
            <a:r>
              <a:rPr lang="ru-RU" sz="3200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Приклеиваются декоративные элементы.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Picture 6" descr="http://s10.rimg.info/999a7edeceac21a0ae3a58eb69ce368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39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504</TotalTime>
  <Words>244</Words>
  <Application>Microsoft Office PowerPoint</Application>
  <PresentationFormat>Экран (4:3)</PresentationFormat>
  <Paragraphs>37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Проект «Изготовление игрушки из бумаги – Шар в подарок» </vt:lpstr>
      <vt:lpstr>«проектная работа на уроках       технологии во 3 классе .»</vt:lpstr>
      <vt:lpstr>Цель:</vt:lpstr>
      <vt:lpstr>Задачи .</vt:lpstr>
      <vt:lpstr>Материалы и инструменты :</vt:lpstr>
      <vt:lpstr>Реализация идеи. </vt:lpstr>
      <vt:lpstr>Для изготовления поделки нам нужен клейстер, сварить его надо из муки и воды. Клейстер должен быть густой.</vt:lpstr>
      <vt:lpstr>Слайд 8</vt:lpstr>
      <vt:lpstr>Слайд 9</vt:lpstr>
      <vt:lpstr>Мы очень старались!</vt:lpstr>
      <vt:lpstr>Техника папье-маше совершенно не сложна , но требует аккуратности и терпения.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Подарок мамочке на новый год.</dc:title>
  <dc:creator>Vista</dc:creator>
  <cp:lastModifiedBy>RePack by Diakov</cp:lastModifiedBy>
  <cp:revision>67</cp:revision>
  <dcterms:created xsi:type="dcterms:W3CDTF">2015-01-05T07:07:21Z</dcterms:created>
  <dcterms:modified xsi:type="dcterms:W3CDTF">2015-10-20T17:23:20Z</dcterms:modified>
</cp:coreProperties>
</file>