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69" r:id="rId5"/>
    <p:sldId id="270" r:id="rId6"/>
    <p:sldId id="271" r:id="rId7"/>
    <p:sldId id="267" r:id="rId8"/>
    <p:sldId id="272" r:id="rId9"/>
    <p:sldId id="258" r:id="rId10"/>
    <p:sldId id="273" r:id="rId11"/>
    <p:sldId id="274" r:id="rId12"/>
    <p:sldId id="261" r:id="rId13"/>
    <p:sldId id="275" r:id="rId14"/>
    <p:sldId id="26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971600" y="980728"/>
            <a:ext cx="7088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Презентация к логопедическому занятию в старшей группе по теме « Осень»                                         с использованием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 технологий</a:t>
            </a:r>
            <a:endParaRPr lang="ru-RU" sz="24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827584" y="3501008"/>
            <a:ext cx="31996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Учитель – логопед ГБДОУ №97 Центрального района </a:t>
            </a:r>
            <a:r>
              <a:rPr lang="ru-RU" b="1" dirty="0" err="1" smtClean="0">
                <a:solidFill>
                  <a:srgbClr val="C00000"/>
                </a:solidFill>
              </a:rPr>
              <a:t>Кашеварова</a:t>
            </a:r>
            <a:r>
              <a:rPr lang="ru-RU" b="1" dirty="0" smtClean="0">
                <a:solidFill>
                  <a:srgbClr val="C00000"/>
                </a:solidFill>
              </a:rPr>
              <a:t> С.А.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347864" y="558924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 – Петербург 2015г.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cdnportal.inetproduce.ru/posts/2013-12/2314aa4646999afbf76537133ae15b53.jpg"/>
          <p:cNvPicPr>
            <a:picLocks noChangeAspect="1" noChangeArrowheads="1"/>
          </p:cNvPicPr>
          <p:nvPr/>
        </p:nvPicPr>
        <p:blipFill>
          <a:blip r:embed="rId2" cstate="print"/>
          <a:srcRect l="8627" t="8393" r="13609" b="11775"/>
          <a:stretch>
            <a:fillRect/>
          </a:stretch>
        </p:blipFill>
        <p:spPr bwMode="auto">
          <a:xfrm>
            <a:off x="5724128" y="2852936"/>
            <a:ext cx="2273937" cy="2088232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80728"/>
            <a:ext cx="576064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 - </a:t>
            </a:r>
            <a:r>
              <a:rPr lang="ru-RU" sz="1400" b="1" dirty="0" smtClean="0">
                <a:solidFill>
                  <a:srgbClr val="FF0000"/>
                </a:solidFill>
              </a:rPr>
              <a:t>О</a:t>
            </a:r>
            <a:r>
              <a:rPr lang="ru-RU" sz="1400" b="1" dirty="0" smtClean="0">
                <a:solidFill>
                  <a:srgbClr val="FF0000"/>
                </a:solidFill>
              </a:rPr>
              <a:t>сень  </a:t>
            </a:r>
            <a:r>
              <a:rPr lang="ru-RU" sz="1400" b="1" dirty="0" smtClean="0">
                <a:solidFill>
                  <a:srgbClr val="FF0000"/>
                </a:solidFill>
              </a:rPr>
              <a:t>не такое веселое время года как лето, но грустить - то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особенно некогда. Столько вкусных овощей и фруктов созрело.                                 Посмотрите, целый поднос . Ребята, разложите 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урожай - овощи в одну сторону, фрукты — в другую 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“Разложи фрукты и овощи” - дифференциация «фрукты - овощи» 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toybytoy.com/file/0010/250/4549.jpg"/>
          <p:cNvPicPr>
            <a:picLocks noChangeAspect="1" noChangeArrowheads="1"/>
          </p:cNvPicPr>
          <p:nvPr/>
        </p:nvPicPr>
        <p:blipFill>
          <a:blip r:embed="rId2" cstate="print"/>
          <a:srcRect r="2000" b="-1093"/>
          <a:stretch>
            <a:fillRect/>
          </a:stretch>
        </p:blipFill>
        <p:spPr bwMode="auto">
          <a:xfrm>
            <a:off x="2555776" y="3284984"/>
            <a:ext cx="3528392" cy="26642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45902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Фрукты и овощи разложили правильно.                                  </a:t>
            </a: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бывает сок, подумай, не зевай! 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Своё словечко быстро, точно называй!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</a:rPr>
              <a:t>Сок из фруктов — (какой?) ... фруктовый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Из яблок – яблочный сок                                                      Из апельсинов - … и т.д.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Много блюд из овощей, салатик назови скорей! </a:t>
            </a: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Салат из овощей - (какой?) ... Овощной                                    Из моркови – морковный салат                                                                        Из огурцов - … и т.д.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bestbeautywomen.ru/images/pages/fill/h600/5ae3a1d50c875e24f3e7e7e501f2f7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412776"/>
            <a:ext cx="1228800" cy="122880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8676" name="Picture 4" descr="http://i38.mindmix.ru/84/16/371684/59/6474059/tossedgreensalad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861048"/>
            <a:ext cx="1708270" cy="158417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764704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Игра « Осенний лес»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Заходи в осенний лес! (дети выполняют ходьбу на месте)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Много здесь вокруг чудес! (разводят руки в стороны и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оглядываются вокруг)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Вот березки золотые стоят, (поднимают руки вверх)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Под березками грибочки на нас глядят ... (приседают и выполняют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упражнение "Грибок")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В корзинку прыгнуть хотят...(встают и выполняют упражнение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"Корзинка")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"Грибок" - на вертикально поставленный кулачок одной 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руки опустить округленную ладонь другой, затем поменять руки.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"Корзинка" - пальцы переплести "замочком", ладони 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повернуть вверх и слегка округлить, соединив над ними большие пальцы 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(ручка корзинки)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691680" y="1196752"/>
            <a:ext cx="5791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Сегодня мы совершили путешествие в «Осень».                                             - Какие игры и задания «Осени» вам понравились?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rukodelie.amruss.ru/image/687474703a2f2f737472616e616d61737465726f762e72752f696d67332f69323031312f31302f32382f696d675f35383533332e6a7067"/>
          <p:cNvPicPr>
            <a:picLocks noChangeAspect="1" noChangeArrowheads="1"/>
          </p:cNvPicPr>
          <p:nvPr/>
        </p:nvPicPr>
        <p:blipFill>
          <a:blip r:embed="rId2" cstate="print"/>
          <a:srcRect l="5815" t="9692" r="6955" b="12770"/>
          <a:stretch>
            <a:fillRect/>
          </a:stretch>
        </p:blipFill>
        <p:spPr bwMode="auto">
          <a:xfrm>
            <a:off x="2339752" y="2708920"/>
            <a:ext cx="4320480" cy="288032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87824" y="2564904"/>
            <a:ext cx="2983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131840" y="7647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6288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Алексеева М.М., Ушакова О.С. Взаимосвязь задач речевого развития детей на занятиях  Воспитание умственной активности у детей дошкольного возраста.- М, 2008. -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212976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Развивающие игры для детей дошкольного возраста. – М.: Просвещение, 2010.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36510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Методика развития речи у детей / А. М. </a:t>
            </a:r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</a:rPr>
              <a:t>Бородич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. - М.: Просвещение, 2006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24744"/>
            <a:ext cx="31500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Коррекционно-образовательные задачи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1400" b="1" dirty="0" smtClean="0">
                <a:solidFill>
                  <a:srgbClr val="C00000"/>
                </a:solidFill>
              </a:rPr>
              <a:t>систематизировать знания детей об осени и осенних явлениях; активизировать глагольный словарь по данной теме; продолжать учить детей отвечать на вопросы предложением; продолжать учить согласовывать движения с речью.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212976"/>
            <a:ext cx="32221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Коррекционно-воспитательные задачи: </a:t>
            </a:r>
            <a:r>
              <a:rPr lang="ru-RU" sz="1400" b="1" dirty="0" smtClean="0">
                <a:solidFill>
                  <a:srgbClr val="C00000"/>
                </a:solidFill>
              </a:rPr>
              <a:t>воспитывать положительное отношение к занятию, самостоятельность, контроль за собственной речью.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95536" y="5949280"/>
            <a:ext cx="8352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презентации использовались картинки из поисковой системы «</a:t>
            </a:r>
            <a:r>
              <a:rPr lang="ru-RU" sz="1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Яндекс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и с сайта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http://logoportal.ru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60648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– активизация и актуализация словаря по теме «Осень»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1412776"/>
            <a:ext cx="31683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Коррекционно-развивающие задачи: </a:t>
            </a:r>
            <a:r>
              <a:rPr lang="ru-RU" sz="1400" b="1" dirty="0" smtClean="0">
                <a:solidFill>
                  <a:srgbClr val="C00000"/>
                </a:solidFill>
              </a:rPr>
              <a:t>развивать мелкую моторику пальцев рук через пальчиковую гимнастику; продолжать развивать память, мышление через игры и упражнения.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79715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Оборудование: осенние листья, музыка «Звуки осеннего леса», мяч, игра «Четвертый  лишний» (грибы)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87824" y="548680"/>
            <a:ext cx="1687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 занятия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403648" y="1268760"/>
            <a:ext cx="63679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Организационный момент. Путешествие в «Осень».                                          2. Игра « Назови признаки осени»                                                                              3. Игра с мячом « Подбери признак».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Пальчиковая игра « Осенний букет»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Игра « Четвертый лишний».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Упражнение  для коррекции зрения « Игра с листочком».                                   7. Игра « Разложи фрукты и овощи».                                                                              8. Игра « Какой сок? Какой салат?»                                                                                   9. Игра « Осенний лес».                                                                                               10. Организационный момент. Итог занятия.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Логопед - У нас сегодня необычное занятие, мы с вами отправимся путешествовать! Отгадайте, в какое время года мы отправимся?                                       ( Звучит музыка « Звуки осеннего леса»)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132856"/>
            <a:ext cx="2736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 листочка, ни травинки!                                             Тихим стал наш сад.                                                                      И березки и осинки                                                      Скучные стоят.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77072"/>
            <a:ext cx="4518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-Правильно, мы отправляемся в Осень.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908720"/>
            <a:ext cx="4572000" cy="48554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назовите, какие признаки осени вы знаете?                                                                                                          </a:t>
            </a:r>
          </a:p>
          <a:p>
            <a:pPr>
              <a:buFontTx/>
              <a:buChar char="-"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- Небо покрыто тучами.                                                                  -Солнышко все реже выглядывает из-за туч.                                                -Дует злой северный ветер.                                                -Часто идет холодный дождь.                                          -День становится короче, а ночь длиннее.                                     -Листья на деревья желтеют, краснеют, опадают. -Листья покрывают землю разноцветным ковром.                                                                                -Птицы улетают в теплые края.                                        -Люди собирают урожай.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- Осень предлагает поиграть с мячом                              Игра «Подбери признак»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3096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Мяч осенний и волшебный,                                        Буду в руки вам бросать                                                            И вопросы задавать.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2987824" y="3573016"/>
            <a:ext cx="44237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Дождь (какой?) –    осенний, сильный…     Погода (какая?) – осенняя, холодная…                  Небо (какое?) – серое, дождливое…                         Листья (какие?) – желтые, красные, красивые…                                                          Деревья (какие?) – осенние, красивые, большие…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64087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игра «Осенний букет»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sz="1600" b="1" dirty="0" smtClean="0">
                <a:solidFill>
                  <a:srgbClr val="FF0000"/>
                </a:solidFill>
              </a:rPr>
              <a:t>Ребята, давайте соберём осенний букет...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Раз, два, три, четыре, пять – будем листья собирать                                          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(сжимать и 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разжимать кулачки)</a:t>
            </a: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Листья берёзы, листья рябины, листики тополя, листья осины,                                                                   листики 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дуба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(загибать поочерёдно пальцы)</a:t>
            </a: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Мы соберём, в вазу осенний букет отнесём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(сжимать и разжимать 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кулачки)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340768"/>
            <a:ext cx="655272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 предлагает поиграть                                                                                                                      </a:t>
            </a:r>
            <a:r>
              <a:rPr lang="ru-RU" dirty="0" smtClean="0"/>
              <a:t> </a:t>
            </a:r>
            <a:r>
              <a:rPr lang="ru-RU" sz="1600" b="1" dirty="0" smtClean="0">
                <a:solidFill>
                  <a:srgbClr val="FF0000"/>
                </a:solidFill>
              </a:rPr>
              <a:t>Игра «Четвёртый лишний» (обобщение — исключение)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(на магнитной доске три любых съедобных гриба и мухомор)                       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Вышли на полянку, сели все в кружок, 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лишний, милый мой дружок!</a:t>
            </a: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 -Как назовём одним словом? (грибы)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Что лишнее, почему? (ответы детей)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548680"/>
            <a:ext cx="496855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для коррекции зрения                                      - «Игра с листочком»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Раз, два, три, четыре, пять – будем мы с листочком играть!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(дети берут листок в руку и вытягивают её вперед перед собой, 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сфокусировать на ней взгляд) 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Листочки вправо полетели, глазки вправо посмотрели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(отвести листик вправо, проследить движение взглядом) 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Вот листочки полетели, глазки влево посмотрели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(отвести листик влево, проследить движение взглядом) 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Ветер вверх поднимал и на землю опускал…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(поднимать листики вверх и опускать вниз, дети смотрят вверх и вниз)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Всё! На землю улеглись. </a:t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(Покружиться и присесть, опустив на пол) 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Глазки закрываем, глазки отдыхают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(закрыть глаза) </a:t>
            </a:r>
            <a:b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http://s3.postimg.org/bh8q944lf/herseyim_tema_susleri_trturka_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924944"/>
            <a:ext cx="1399013" cy="1224136"/>
          </a:xfrm>
          <a:prstGeom prst="rect">
            <a:avLst/>
          </a:prstGeom>
          <a:noFill/>
        </p:spPr>
      </p:pic>
      <p:pic>
        <p:nvPicPr>
          <p:cNvPr id="7172" name="Picture 4" descr="http://s3.postimg.org/bh8q944lf/herseyim_tema_susleri_trturka_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869160"/>
            <a:ext cx="1481307" cy="1296144"/>
          </a:xfrm>
          <a:prstGeom prst="rect">
            <a:avLst/>
          </a:prstGeom>
          <a:noFill/>
        </p:spPr>
      </p:pic>
      <p:pic>
        <p:nvPicPr>
          <p:cNvPr id="7174" name="Picture 6" descr="http://s3.postimg.org/bh8q944lf/herseyim_tema_susleri_trturka_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157192"/>
            <a:ext cx="1399012" cy="1224136"/>
          </a:xfrm>
          <a:prstGeom prst="rect">
            <a:avLst/>
          </a:prstGeom>
          <a:noFill/>
        </p:spPr>
      </p:pic>
      <p:pic>
        <p:nvPicPr>
          <p:cNvPr id="7176" name="Picture 8" descr="http://s3.postimg.org/bh8q944lf/herseyim_tema_susleri_trturka_4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764704"/>
            <a:ext cx="1361728" cy="1191512"/>
          </a:xfrm>
          <a:prstGeom prst="rect">
            <a:avLst/>
          </a:prstGeom>
          <a:noFill/>
        </p:spPr>
      </p:pic>
      <p:pic>
        <p:nvPicPr>
          <p:cNvPr id="7178" name="Picture 10" descr="http://s3.postimg.org/bh8q944lf/herseyim_tema_susleri_trturka_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013176"/>
            <a:ext cx="139901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567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Valentink</cp:lastModifiedBy>
  <cp:revision>29</cp:revision>
  <dcterms:created xsi:type="dcterms:W3CDTF">2015-10-05T15:42:12Z</dcterms:created>
  <dcterms:modified xsi:type="dcterms:W3CDTF">2015-10-20T17:15:14Z</dcterms:modified>
</cp:coreProperties>
</file>