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8" r:id="rId2"/>
    <p:sldId id="256" r:id="rId3"/>
    <p:sldId id="257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3" autoAdjust="0"/>
    <p:restoredTop sz="80474" autoAdjust="0"/>
  </p:normalViewPr>
  <p:slideViewPr>
    <p:cSldViewPr>
      <p:cViewPr varScale="1">
        <p:scale>
          <a:sx n="54" d="100"/>
          <a:sy n="54" d="100"/>
        </p:scale>
        <p:origin x="-17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256F58-30BD-4FAF-B7D8-86E65000CC48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3870FF-E533-4CB1-A878-A3351D977C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59767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555555"/>
                </a:solidFill>
                <a:latin typeface="Arial"/>
                <a:ea typeface="Times New Roman"/>
                <a:cs typeface="Times New Roman"/>
              </a:rPr>
              <a:t>Памятки Чаще всего родители получают в рамках проводимых в детском саду мероприятий для детей и родителей: консультациях, беседах, родительских собраниях. </a:t>
            </a:r>
            <a:endParaRPr lang="ru-RU" sz="1200" dirty="0" smtClean="0">
              <a:latin typeface="+mn-lt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3870FF-E533-4CB1-A878-A3351D977C4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555555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Однако не все так просто, и к созданию памяток тоже есть свои правила: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3870FF-E533-4CB1-A878-A3351D977C4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Представим</a:t>
            </a:r>
            <a:r>
              <a:rPr lang="ru-RU" baseline="0" dirty="0" smtClean="0"/>
              <a:t> вашему вниманию работы воспитателей детских садов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3870FF-E533-4CB1-A878-A3351D977C4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3870FF-E533-4CB1-A878-A3351D977C49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276872"/>
            <a:ext cx="7774632" cy="14675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effectLst/>
                <a:latin typeface="Arial Black" pitchFamily="34" charset="0"/>
                <a:cs typeface="Times New Roman" pitchFamily="18" charset="0"/>
              </a:rPr>
              <a:t>Памятка и дневник как формы взаимодействия ДОУ с семьей</a:t>
            </a:r>
            <a:endParaRPr lang="ru-RU" sz="4000" b="1" dirty="0">
              <a:solidFill>
                <a:schemeClr val="tx1"/>
              </a:solidFill>
              <a:effectLst/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4365104"/>
            <a:ext cx="4644008" cy="1755576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pPr algn="l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Пантелеева Дарья Фёдоровна</a:t>
            </a:r>
          </a:p>
          <a:p>
            <a:pPr algn="l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Студентка 144 группы</a:t>
            </a:r>
          </a:p>
          <a:p>
            <a:pPr algn="l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Специальность: 050710</a:t>
            </a:r>
          </a:p>
          <a:p>
            <a:pPr algn="l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Специальное дошкольное образование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476672"/>
            <a:ext cx="91440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400" b="1" i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МИНИСТЕРСТВО </a:t>
            </a:r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ОБРАЗОВАНИЯ  </a:t>
            </a: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НАУКИ АМУРСКОЙ ОБЛАСТИ</a:t>
            </a:r>
            <a:br>
              <a:rPr lang="ru-RU" sz="14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ГОСУДАРСТВЕННОЕ ОБРАЗОВАТЕЛЬНОЕ </a:t>
            </a:r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АВТОНОМНОЕ </a:t>
            </a: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УЧРЕЖДЕНИЕ </a:t>
            </a:r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СРЕДНЕГО ПРОФЕССИОНАЛЬНОГО  ОБРАЗОВАНИЯ  АМУРСКОЙ </a:t>
            </a: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ОБЛАСТИ</a:t>
            </a:r>
            <a:br>
              <a:rPr lang="ru-RU" sz="14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«АМУРСКИЙ </a:t>
            </a:r>
            <a:r>
              <a:rPr lang="ru-RU" sz="1400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ПЕДАГОГИЧЕСКИЙ  КОЛЛЕДЖ</a:t>
            </a:r>
            <a:r>
              <a:rPr lang="ru-RU" sz="1400" b="1" i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1329575869_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4005064"/>
            <a:ext cx="1966704" cy="2681869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7" name="Рисунок 6" descr="novyy_risunok_2_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3284984"/>
            <a:ext cx="2434009" cy="2180872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764704"/>
            <a:ext cx="83529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Памятка 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это хорошо структурированный короткий текст, напоминающий о чем-либо, а также призывающий родителей к осознанному воспитанию детей в семье и сотрудничеству с детским садом в решении различных образовательных задач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Памятка,  как эффективная форма работы с родителями"/>
          <p:cNvPicPr/>
          <p:nvPr/>
        </p:nvPicPr>
        <p:blipFill>
          <a:blip r:embed="rId3" cstate="print"/>
          <a:srcRect l="1437" t="10780" r="3705" b="5136"/>
          <a:stretch>
            <a:fillRect/>
          </a:stretch>
        </p:blipFill>
        <p:spPr bwMode="auto">
          <a:xfrm>
            <a:off x="1907704" y="3226336"/>
            <a:ext cx="5544616" cy="3299008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www.maam.ru/upload/blogs/detsad-8590-1398017162.jpg"/>
          <p:cNvPicPr/>
          <p:nvPr/>
        </p:nvPicPr>
        <p:blipFill>
          <a:blip r:embed="rId3" cstate="print"/>
          <a:srcRect l="11597" t="15015" r="15925" b="12054"/>
          <a:stretch>
            <a:fillRect/>
          </a:stretch>
        </p:blipFill>
        <p:spPr bwMode="auto">
          <a:xfrm rot="470555">
            <a:off x="4211960" y="3573016"/>
            <a:ext cx="2051720" cy="299695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26" name="Picture 2" descr="C:\Users\Виктория\Desktop\Взаимодействие\2untitled(4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096645">
            <a:off x="232408" y="155368"/>
            <a:ext cx="2376264" cy="336018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1027" name="Picture 3" descr="C:\Users\Виктория\Desktop\Взаимодействие\3296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319455">
            <a:off x="3135721" y="104274"/>
            <a:ext cx="2710997" cy="373930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1028" name="Picture 4" descr="C:\Users\Виктория\Desktop\Взаимодействие\pdd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1169662">
            <a:off x="1139838" y="3011387"/>
            <a:ext cx="2490457" cy="352241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1029" name="Picture 5" descr="C:\Users\Виктория\Desktop\Взаимодействие\pravila_dlya_roditeley_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486120">
            <a:off x="6422987" y="273044"/>
            <a:ext cx="2428178" cy="343812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1030" name="Picture 6" descr="C:\Users\Виктория\Desktop\Взаимодействие\Безымянный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1183731">
            <a:off x="6543892" y="3545339"/>
            <a:ext cx="2106325" cy="297045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755576" y="1573338"/>
            <a:ext cx="403244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Осотова Наталья Геннадьевна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старший воспитатель МБДОУ Детский сад №14 «Сказка» (г. Верхний Уфалей) 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C:\Users\Виктория\Desktop\Взаимодействие\img.jpg"/>
          <p:cNvPicPr>
            <a:picLocks noChangeAspect="1" noChangeArrowheads="1"/>
          </p:cNvPicPr>
          <p:nvPr/>
        </p:nvPicPr>
        <p:blipFill>
          <a:blip r:embed="rId3" cstate="print"/>
          <a:srcRect l="5398" r="13629"/>
          <a:stretch>
            <a:fillRect/>
          </a:stretch>
        </p:blipFill>
        <p:spPr bwMode="auto">
          <a:xfrm>
            <a:off x="4499992" y="548680"/>
            <a:ext cx="3960440" cy="5863185"/>
          </a:xfrm>
          <a:prstGeom prst="rect">
            <a:avLst/>
          </a:prstGeom>
          <a:noFill/>
          <a:ln w="57150">
            <a:solidFill>
              <a:schemeClr val="tx1"/>
            </a:solidFill>
          </a:ln>
          <a:scene3d>
            <a:camera prst="perspectiveContrastingLeftFacing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Виктория\Desktop\Взаимодействие\pamyatkaro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01352" y="692696"/>
            <a:ext cx="3831088" cy="5400600"/>
          </a:xfrm>
          <a:prstGeom prst="rect">
            <a:avLst/>
          </a:prstGeom>
          <a:noFill/>
          <a:ln w="57150">
            <a:solidFill>
              <a:schemeClr val="tx1"/>
            </a:solidFill>
          </a:ln>
          <a:scene3d>
            <a:camera prst="perspectiveHeroicExtremeLeftFacing"/>
            <a:lightRig rig="threePt" dir="t"/>
          </a:scene3d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539552" y="1148552"/>
            <a:ext cx="4355976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Филиппова Ирина Александровна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Старший воспитатель МАДОУ «Козловский ЦРР – детский сад «Пчёлка» г. Козловка</a:t>
            </a:r>
            <a:r>
              <a:rPr kumimoji="0" lang="ru-RU" sz="3200" b="1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Чувашская Республика</a:t>
            </a:r>
            <a:endParaRPr kumimoji="0" lang="ru-RU" sz="3200" b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9552" y="2204864"/>
            <a:ext cx="449999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Лычагина Валентина Эрбертовна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старший воспитатель МБДОУ Детский сад№7 (г. Кропоткин)</a:t>
            </a:r>
          </a:p>
        </p:txBody>
      </p:sp>
      <p:pic>
        <p:nvPicPr>
          <p:cNvPr id="21506" name="Picture 2" descr="C:\Users\Виктория\Desktop\Взаимодействие\image3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476672"/>
            <a:ext cx="4091855" cy="5793776"/>
          </a:xfrm>
          <a:prstGeom prst="rect">
            <a:avLst/>
          </a:prstGeom>
          <a:noFill/>
          <a:ln w="57150">
            <a:solidFill>
              <a:schemeClr val="tx1"/>
            </a:solidFill>
          </a:ln>
          <a:scene3d>
            <a:camera prst="perspectiveContrastingLeftFacing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298</TotalTime>
  <Words>159</Words>
  <Application>Microsoft Office PowerPoint</Application>
  <PresentationFormat>Экран (4:3)</PresentationFormat>
  <Paragraphs>20</Paragraphs>
  <Slides>6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Аспект</vt:lpstr>
      <vt:lpstr>Памятка и дневник как формы взаимодействия ДОУ с семьей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Вероника</dc:creator>
  <cp:lastModifiedBy>ё</cp:lastModifiedBy>
  <cp:revision>50</cp:revision>
  <dcterms:created xsi:type="dcterms:W3CDTF">2015-03-25T17:28:53Z</dcterms:created>
  <dcterms:modified xsi:type="dcterms:W3CDTF">2015-10-20T09:42:19Z</dcterms:modified>
</cp:coreProperties>
</file>