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7" r:id="rId8"/>
    <p:sldId id="268" r:id="rId9"/>
    <p:sldId id="274" r:id="rId10"/>
    <p:sldId id="269" r:id="rId11"/>
    <p:sldId id="271" r:id="rId12"/>
    <p:sldId id="272" r:id="rId13"/>
    <p:sldId id="273" r:id="rId14"/>
    <p:sldId id="277" r:id="rId15"/>
    <p:sldId id="276" r:id="rId16"/>
    <p:sldId id="279" r:id="rId17"/>
    <p:sldId id="280" r:id="rId18"/>
    <p:sldId id="282" r:id="rId19"/>
    <p:sldId id="281" r:id="rId20"/>
    <p:sldId id="284" r:id="rId21"/>
    <p:sldId id="285" r:id="rId22"/>
    <p:sldId id="288" r:id="rId23"/>
    <p:sldId id="266" r:id="rId24"/>
    <p:sldId id="265" r:id="rId25"/>
    <p:sldId id="28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88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77" d="100"/>
          <a:sy n="77" d="100"/>
        </p:scale>
        <p:origin x="66" y="7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6177ED-1D24-4F98-93B0-B67022B0F762}" type="doc">
      <dgm:prSet loTypeId="urn:microsoft.com/office/officeart/2005/8/layout/vList3#1" loCatId="list" qsTypeId="urn:microsoft.com/office/officeart/2005/8/quickstyle/simple2" qsCatId="simple" csTypeId="urn:microsoft.com/office/officeart/2005/8/colors/accent6_5" csCatId="accent6"/>
      <dgm:spPr/>
      <dgm:t>
        <a:bodyPr/>
        <a:lstStyle/>
        <a:p>
          <a:endParaRPr lang="ru-RU"/>
        </a:p>
      </dgm:t>
    </dgm:pt>
    <dgm:pt modelId="{9D9E51F3-1F2D-454E-A048-20E88E81BF4F}">
      <dgm:prSet custT="1"/>
      <dgm:spPr/>
      <dgm:t>
        <a:bodyPr/>
        <a:lstStyle/>
        <a:p>
          <a:pPr rtl="0"/>
          <a:r>
            <a:rPr lang="ru-RU" sz="1800" b="1" dirty="0" smtClean="0"/>
            <a:t>Использование натурального сырья в производстве;</a:t>
          </a:r>
          <a:endParaRPr lang="ru-RU" sz="1800" b="1" dirty="0"/>
        </a:p>
      </dgm:t>
    </dgm:pt>
    <dgm:pt modelId="{2D08AAEB-042F-46EF-AA3F-FC64514C68B3}" type="parTrans" cxnId="{C5AC3B5F-F7C5-4062-B624-3AA25912F629}">
      <dgm:prSet/>
      <dgm:spPr/>
      <dgm:t>
        <a:bodyPr/>
        <a:lstStyle/>
        <a:p>
          <a:endParaRPr lang="ru-RU"/>
        </a:p>
      </dgm:t>
    </dgm:pt>
    <dgm:pt modelId="{D18B42DD-4F72-454B-8B1A-5A695B983F53}" type="sibTrans" cxnId="{C5AC3B5F-F7C5-4062-B624-3AA25912F629}">
      <dgm:prSet/>
      <dgm:spPr/>
      <dgm:t>
        <a:bodyPr/>
        <a:lstStyle/>
        <a:p>
          <a:endParaRPr lang="ru-RU"/>
        </a:p>
      </dgm:t>
    </dgm:pt>
    <dgm:pt modelId="{A7B509BC-BBF1-4792-8EC4-69BDF5663A6E}">
      <dgm:prSet custT="1"/>
      <dgm:spPr/>
      <dgm:t>
        <a:bodyPr/>
        <a:lstStyle/>
        <a:p>
          <a:pPr rtl="0"/>
          <a:r>
            <a:rPr lang="ru-RU" sz="2000" b="1" dirty="0" smtClean="0"/>
            <a:t>Новейшая технология изготовления;</a:t>
          </a:r>
          <a:endParaRPr lang="ru-RU" sz="2000" b="1" dirty="0"/>
        </a:p>
      </dgm:t>
    </dgm:pt>
    <dgm:pt modelId="{F19D8A68-4376-4DA5-B4E9-32DCBEC4C07E}" type="parTrans" cxnId="{1A245506-52F6-4207-B5FF-E1F56A4A0EA3}">
      <dgm:prSet/>
      <dgm:spPr/>
      <dgm:t>
        <a:bodyPr/>
        <a:lstStyle/>
        <a:p>
          <a:endParaRPr lang="ru-RU"/>
        </a:p>
      </dgm:t>
    </dgm:pt>
    <dgm:pt modelId="{5A691241-B6EF-4506-8811-AC9603FD7E66}" type="sibTrans" cxnId="{1A245506-52F6-4207-B5FF-E1F56A4A0EA3}">
      <dgm:prSet/>
      <dgm:spPr/>
      <dgm:t>
        <a:bodyPr/>
        <a:lstStyle/>
        <a:p>
          <a:endParaRPr lang="ru-RU"/>
        </a:p>
      </dgm:t>
    </dgm:pt>
    <dgm:pt modelId="{6EDC7E20-8E5F-4873-A792-E85752C7046A}">
      <dgm:prSet/>
      <dgm:spPr/>
      <dgm:t>
        <a:bodyPr/>
        <a:lstStyle/>
        <a:p>
          <a:pPr rtl="0"/>
          <a:r>
            <a:rPr lang="ru-RU" b="1" dirty="0" smtClean="0"/>
            <a:t>Высокое качество;</a:t>
          </a:r>
          <a:endParaRPr lang="ru-RU" b="1" dirty="0"/>
        </a:p>
      </dgm:t>
    </dgm:pt>
    <dgm:pt modelId="{776105B1-4441-4C74-A6BB-3A2EE774BF91}" type="parTrans" cxnId="{10154FE1-3488-4710-B3CE-43407E8997B6}">
      <dgm:prSet/>
      <dgm:spPr/>
      <dgm:t>
        <a:bodyPr/>
        <a:lstStyle/>
        <a:p>
          <a:endParaRPr lang="ru-RU"/>
        </a:p>
      </dgm:t>
    </dgm:pt>
    <dgm:pt modelId="{918DBDDB-DBAE-4237-9D9B-127E8744F760}" type="sibTrans" cxnId="{10154FE1-3488-4710-B3CE-43407E8997B6}">
      <dgm:prSet/>
      <dgm:spPr/>
      <dgm:t>
        <a:bodyPr/>
        <a:lstStyle/>
        <a:p>
          <a:endParaRPr lang="ru-RU"/>
        </a:p>
      </dgm:t>
    </dgm:pt>
    <dgm:pt modelId="{EA5F4CFA-BC9F-4630-A41B-C7DE5E20C5EB}">
      <dgm:prSet/>
      <dgm:spPr/>
      <dgm:t>
        <a:bodyPr/>
        <a:lstStyle/>
        <a:p>
          <a:pPr rtl="0"/>
          <a:r>
            <a:rPr lang="ru-RU" b="1" dirty="0" smtClean="0"/>
            <a:t>Доступная цена для потребителя</a:t>
          </a:r>
          <a:endParaRPr lang="ru-RU" b="1" dirty="0"/>
        </a:p>
      </dgm:t>
    </dgm:pt>
    <dgm:pt modelId="{D7010BB1-F55F-49D3-A3E7-5BFA95A7E298}" type="parTrans" cxnId="{367973C0-76D5-45B5-9462-6A3C92B59168}">
      <dgm:prSet/>
      <dgm:spPr/>
      <dgm:t>
        <a:bodyPr/>
        <a:lstStyle/>
        <a:p>
          <a:endParaRPr lang="ru-RU"/>
        </a:p>
      </dgm:t>
    </dgm:pt>
    <dgm:pt modelId="{C9A95184-282C-451C-9AC7-F67F11809BFF}" type="sibTrans" cxnId="{367973C0-76D5-45B5-9462-6A3C92B59168}">
      <dgm:prSet/>
      <dgm:spPr/>
      <dgm:t>
        <a:bodyPr/>
        <a:lstStyle/>
        <a:p>
          <a:endParaRPr lang="ru-RU"/>
        </a:p>
      </dgm:t>
    </dgm:pt>
    <dgm:pt modelId="{B634B184-BDCE-4B02-8B62-3C8E9F39B6BD}" type="pres">
      <dgm:prSet presAssocID="{426177ED-1D24-4F98-93B0-B67022B0F762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C8277D-32FC-409E-9A48-B3B61BD2BC4D}" type="pres">
      <dgm:prSet presAssocID="{9D9E51F3-1F2D-454E-A048-20E88E81BF4F}" presName="composite" presStyleCnt="0"/>
      <dgm:spPr/>
    </dgm:pt>
    <dgm:pt modelId="{17ADB0CD-A235-43A5-80CA-BAE6D1CFEB63}" type="pres">
      <dgm:prSet presAssocID="{9D9E51F3-1F2D-454E-A048-20E88E81BF4F}" presName="imgShp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5482D1A-567C-458C-BC1C-EE7BF6F2293C}" type="pres">
      <dgm:prSet presAssocID="{9D9E51F3-1F2D-454E-A048-20E88E81BF4F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61F9B9-DCE9-45DA-9276-69D9B95DD838}" type="pres">
      <dgm:prSet presAssocID="{D18B42DD-4F72-454B-8B1A-5A695B983F53}" presName="spacing" presStyleCnt="0"/>
      <dgm:spPr/>
    </dgm:pt>
    <dgm:pt modelId="{5D6A57BC-0877-450C-8992-4D0E69DFD7B5}" type="pres">
      <dgm:prSet presAssocID="{A7B509BC-BBF1-4792-8EC4-69BDF5663A6E}" presName="composite" presStyleCnt="0"/>
      <dgm:spPr/>
    </dgm:pt>
    <dgm:pt modelId="{C8561213-1BBF-4232-91EA-202E1B60E4A0}" type="pres">
      <dgm:prSet presAssocID="{A7B509BC-BBF1-4792-8EC4-69BDF5663A6E}" presName="imgShp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F17E03FC-123C-448B-8499-8D76A200EF7D}" type="pres">
      <dgm:prSet presAssocID="{A7B509BC-BBF1-4792-8EC4-69BDF5663A6E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82EF37-3C98-4DC0-B37D-4E6D7ABAF343}" type="pres">
      <dgm:prSet presAssocID="{5A691241-B6EF-4506-8811-AC9603FD7E66}" presName="spacing" presStyleCnt="0"/>
      <dgm:spPr/>
    </dgm:pt>
    <dgm:pt modelId="{3DED9D99-1496-4747-89E3-B383DBBB41D1}" type="pres">
      <dgm:prSet presAssocID="{6EDC7E20-8E5F-4873-A792-E85752C7046A}" presName="composite" presStyleCnt="0"/>
      <dgm:spPr/>
    </dgm:pt>
    <dgm:pt modelId="{FDF52945-D16C-4A41-950E-C7426CB54546}" type="pres">
      <dgm:prSet presAssocID="{6EDC7E20-8E5F-4873-A792-E85752C7046A}" presName="imgShp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F0C2FA4A-3262-4BD9-ADB7-01EC611E1026}" type="pres">
      <dgm:prSet presAssocID="{6EDC7E20-8E5F-4873-A792-E85752C7046A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B49652-CC09-4986-A077-7C4D7A66F55F}" type="pres">
      <dgm:prSet presAssocID="{918DBDDB-DBAE-4237-9D9B-127E8744F760}" presName="spacing" presStyleCnt="0"/>
      <dgm:spPr/>
    </dgm:pt>
    <dgm:pt modelId="{D5CA40F0-BDD1-4D74-B7F9-D0E1569EF4E0}" type="pres">
      <dgm:prSet presAssocID="{EA5F4CFA-BC9F-4630-A41B-C7DE5E20C5EB}" presName="composite" presStyleCnt="0"/>
      <dgm:spPr/>
    </dgm:pt>
    <dgm:pt modelId="{578A7EF6-F597-4F3B-8BCB-C92746B5320D}" type="pres">
      <dgm:prSet presAssocID="{EA5F4CFA-BC9F-4630-A41B-C7DE5E20C5EB}" presName="imgShp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78BFA4FE-AA50-4DA5-8EA5-3AFF997DB0E0}" type="pres">
      <dgm:prSet presAssocID="{EA5F4CFA-BC9F-4630-A41B-C7DE5E20C5EB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492C585-9884-4618-9D3F-8005837D3C7D}" type="presOf" srcId="{426177ED-1D24-4F98-93B0-B67022B0F762}" destId="{B634B184-BDCE-4B02-8B62-3C8E9F39B6BD}" srcOrd="0" destOrd="0" presId="urn:microsoft.com/office/officeart/2005/8/layout/vList3#1"/>
    <dgm:cxn modelId="{21184054-8CA1-4C80-ACCD-6F26D29FBBA2}" type="presOf" srcId="{6EDC7E20-8E5F-4873-A792-E85752C7046A}" destId="{F0C2FA4A-3262-4BD9-ADB7-01EC611E1026}" srcOrd="0" destOrd="0" presId="urn:microsoft.com/office/officeart/2005/8/layout/vList3#1"/>
    <dgm:cxn modelId="{BB43B0D9-5CD8-495D-A0A1-55A49D301A67}" type="presOf" srcId="{EA5F4CFA-BC9F-4630-A41B-C7DE5E20C5EB}" destId="{78BFA4FE-AA50-4DA5-8EA5-3AFF997DB0E0}" srcOrd="0" destOrd="0" presId="urn:microsoft.com/office/officeart/2005/8/layout/vList3#1"/>
    <dgm:cxn modelId="{367973C0-76D5-45B5-9462-6A3C92B59168}" srcId="{426177ED-1D24-4F98-93B0-B67022B0F762}" destId="{EA5F4CFA-BC9F-4630-A41B-C7DE5E20C5EB}" srcOrd="3" destOrd="0" parTransId="{D7010BB1-F55F-49D3-A3E7-5BFA95A7E298}" sibTransId="{C9A95184-282C-451C-9AC7-F67F11809BFF}"/>
    <dgm:cxn modelId="{3A9491DE-2A33-4FBF-8D1B-B956CC389CF3}" type="presOf" srcId="{A7B509BC-BBF1-4792-8EC4-69BDF5663A6E}" destId="{F17E03FC-123C-448B-8499-8D76A200EF7D}" srcOrd="0" destOrd="0" presId="urn:microsoft.com/office/officeart/2005/8/layout/vList3#1"/>
    <dgm:cxn modelId="{10154FE1-3488-4710-B3CE-43407E8997B6}" srcId="{426177ED-1D24-4F98-93B0-B67022B0F762}" destId="{6EDC7E20-8E5F-4873-A792-E85752C7046A}" srcOrd="2" destOrd="0" parTransId="{776105B1-4441-4C74-A6BB-3A2EE774BF91}" sibTransId="{918DBDDB-DBAE-4237-9D9B-127E8744F760}"/>
    <dgm:cxn modelId="{1A245506-52F6-4207-B5FF-E1F56A4A0EA3}" srcId="{426177ED-1D24-4F98-93B0-B67022B0F762}" destId="{A7B509BC-BBF1-4792-8EC4-69BDF5663A6E}" srcOrd="1" destOrd="0" parTransId="{F19D8A68-4376-4DA5-B4E9-32DCBEC4C07E}" sibTransId="{5A691241-B6EF-4506-8811-AC9603FD7E66}"/>
    <dgm:cxn modelId="{C5AC3B5F-F7C5-4062-B624-3AA25912F629}" srcId="{426177ED-1D24-4F98-93B0-B67022B0F762}" destId="{9D9E51F3-1F2D-454E-A048-20E88E81BF4F}" srcOrd="0" destOrd="0" parTransId="{2D08AAEB-042F-46EF-AA3F-FC64514C68B3}" sibTransId="{D18B42DD-4F72-454B-8B1A-5A695B983F53}"/>
    <dgm:cxn modelId="{A5FBE37A-D452-4FC8-8571-A2C67D3C8E16}" type="presOf" srcId="{9D9E51F3-1F2D-454E-A048-20E88E81BF4F}" destId="{05482D1A-567C-458C-BC1C-EE7BF6F2293C}" srcOrd="0" destOrd="0" presId="urn:microsoft.com/office/officeart/2005/8/layout/vList3#1"/>
    <dgm:cxn modelId="{73126EF4-436E-4BEA-BBD7-F502397C3350}" type="presParOf" srcId="{B634B184-BDCE-4B02-8B62-3C8E9F39B6BD}" destId="{B9C8277D-32FC-409E-9A48-B3B61BD2BC4D}" srcOrd="0" destOrd="0" presId="urn:microsoft.com/office/officeart/2005/8/layout/vList3#1"/>
    <dgm:cxn modelId="{FE900DF7-4BCA-4CD7-BA1D-42D9B9C7B66E}" type="presParOf" srcId="{B9C8277D-32FC-409E-9A48-B3B61BD2BC4D}" destId="{17ADB0CD-A235-43A5-80CA-BAE6D1CFEB63}" srcOrd="0" destOrd="0" presId="urn:microsoft.com/office/officeart/2005/8/layout/vList3#1"/>
    <dgm:cxn modelId="{48F2C1B8-4FA7-4778-BCA7-2315E8CF9101}" type="presParOf" srcId="{B9C8277D-32FC-409E-9A48-B3B61BD2BC4D}" destId="{05482D1A-567C-458C-BC1C-EE7BF6F2293C}" srcOrd="1" destOrd="0" presId="urn:microsoft.com/office/officeart/2005/8/layout/vList3#1"/>
    <dgm:cxn modelId="{5294FE22-A01F-42C4-A89B-E7FE2939A3D8}" type="presParOf" srcId="{B634B184-BDCE-4B02-8B62-3C8E9F39B6BD}" destId="{3B61F9B9-DCE9-45DA-9276-69D9B95DD838}" srcOrd="1" destOrd="0" presId="urn:microsoft.com/office/officeart/2005/8/layout/vList3#1"/>
    <dgm:cxn modelId="{306EAE1E-FD24-4B17-BB91-F42F9EE2DA61}" type="presParOf" srcId="{B634B184-BDCE-4B02-8B62-3C8E9F39B6BD}" destId="{5D6A57BC-0877-450C-8992-4D0E69DFD7B5}" srcOrd="2" destOrd="0" presId="urn:microsoft.com/office/officeart/2005/8/layout/vList3#1"/>
    <dgm:cxn modelId="{5F39263B-02F0-478E-9CFD-D822BCA3BEF0}" type="presParOf" srcId="{5D6A57BC-0877-450C-8992-4D0E69DFD7B5}" destId="{C8561213-1BBF-4232-91EA-202E1B60E4A0}" srcOrd="0" destOrd="0" presId="urn:microsoft.com/office/officeart/2005/8/layout/vList3#1"/>
    <dgm:cxn modelId="{8CBCAE8C-261A-4E18-99A7-2F8DDA677462}" type="presParOf" srcId="{5D6A57BC-0877-450C-8992-4D0E69DFD7B5}" destId="{F17E03FC-123C-448B-8499-8D76A200EF7D}" srcOrd="1" destOrd="0" presId="urn:microsoft.com/office/officeart/2005/8/layout/vList3#1"/>
    <dgm:cxn modelId="{CB6DCE59-546D-4C66-B587-445EAE61CD78}" type="presParOf" srcId="{B634B184-BDCE-4B02-8B62-3C8E9F39B6BD}" destId="{C382EF37-3C98-4DC0-B37D-4E6D7ABAF343}" srcOrd="3" destOrd="0" presId="urn:microsoft.com/office/officeart/2005/8/layout/vList3#1"/>
    <dgm:cxn modelId="{38C35D01-3783-40B1-90A2-636D264ACA65}" type="presParOf" srcId="{B634B184-BDCE-4B02-8B62-3C8E9F39B6BD}" destId="{3DED9D99-1496-4747-89E3-B383DBBB41D1}" srcOrd="4" destOrd="0" presId="urn:microsoft.com/office/officeart/2005/8/layout/vList3#1"/>
    <dgm:cxn modelId="{41032F1F-6B87-4F68-AF1A-6DA7B7308D2C}" type="presParOf" srcId="{3DED9D99-1496-4747-89E3-B383DBBB41D1}" destId="{FDF52945-D16C-4A41-950E-C7426CB54546}" srcOrd="0" destOrd="0" presId="urn:microsoft.com/office/officeart/2005/8/layout/vList3#1"/>
    <dgm:cxn modelId="{B013F69A-DDC9-49D6-919E-0C83440F95A7}" type="presParOf" srcId="{3DED9D99-1496-4747-89E3-B383DBBB41D1}" destId="{F0C2FA4A-3262-4BD9-ADB7-01EC611E1026}" srcOrd="1" destOrd="0" presId="urn:microsoft.com/office/officeart/2005/8/layout/vList3#1"/>
    <dgm:cxn modelId="{817E04D6-4E55-429F-B242-C0777F6F4649}" type="presParOf" srcId="{B634B184-BDCE-4B02-8B62-3C8E9F39B6BD}" destId="{C9B49652-CC09-4986-A077-7C4D7A66F55F}" srcOrd="5" destOrd="0" presId="urn:microsoft.com/office/officeart/2005/8/layout/vList3#1"/>
    <dgm:cxn modelId="{F6F84401-99B9-4072-821C-12199C6960FB}" type="presParOf" srcId="{B634B184-BDCE-4B02-8B62-3C8E9F39B6BD}" destId="{D5CA40F0-BDD1-4D74-B7F9-D0E1569EF4E0}" srcOrd="6" destOrd="0" presId="urn:microsoft.com/office/officeart/2005/8/layout/vList3#1"/>
    <dgm:cxn modelId="{748FFBC5-8F81-4309-8982-8C79AA414A58}" type="presParOf" srcId="{D5CA40F0-BDD1-4D74-B7F9-D0E1569EF4E0}" destId="{578A7EF6-F597-4F3B-8BCB-C92746B5320D}" srcOrd="0" destOrd="0" presId="urn:microsoft.com/office/officeart/2005/8/layout/vList3#1"/>
    <dgm:cxn modelId="{36D0AF97-CF08-4EAF-8FE4-E0D412F520FB}" type="presParOf" srcId="{D5CA40F0-BDD1-4D74-B7F9-D0E1569EF4E0}" destId="{78BFA4FE-AA50-4DA5-8EA5-3AFF997DB0E0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C62660-47DE-49CA-A0C1-08A0CD4B89A9}" type="doc">
      <dgm:prSet loTypeId="urn:microsoft.com/office/officeart/2005/8/layout/venn1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73399EB-000B-4159-8DB3-94AC854EE647}">
      <dgm:prSet custT="1"/>
      <dgm:spPr/>
      <dgm:t>
        <a:bodyPr/>
        <a:lstStyle/>
        <a:p>
          <a:pPr rtl="0"/>
          <a:r>
            <a:rPr lang="ru-RU" sz="2000" b="0" cap="none" spc="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Рекламы</a:t>
          </a:r>
          <a:endParaRPr lang="ru-RU" sz="2000" b="0" cap="none" spc="0" dirty="0">
            <a:ln w="18415" cmpd="sng">
              <a:solidFill>
                <a:schemeClr val="tx1"/>
              </a:solidFill>
              <a:prstDash val="solid"/>
            </a:ln>
            <a:solidFill>
              <a:schemeClr val="tx1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35A95713-39E5-4BAB-AB7E-F934FE4997D3}" type="parTrans" cxnId="{FEFD332D-F72A-42DA-B439-10008BC4324B}">
      <dgm:prSet/>
      <dgm:spPr/>
      <dgm:t>
        <a:bodyPr/>
        <a:lstStyle/>
        <a:p>
          <a:endParaRPr lang="ru-RU" b="0" cap="none" spc="0">
            <a:ln w="18415" cmpd="sng">
              <a:solidFill>
                <a:schemeClr val="tx1"/>
              </a:solidFill>
              <a:prstDash val="solid"/>
            </a:ln>
            <a:solidFill>
              <a:schemeClr val="tx1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B967530D-E48A-4131-90DC-CDA8AAEA6D3E}" type="sibTrans" cxnId="{FEFD332D-F72A-42DA-B439-10008BC4324B}">
      <dgm:prSet/>
      <dgm:spPr/>
      <dgm:t>
        <a:bodyPr/>
        <a:lstStyle/>
        <a:p>
          <a:endParaRPr lang="ru-RU" b="0" cap="none" spc="0">
            <a:ln w="18415" cmpd="sng">
              <a:solidFill>
                <a:schemeClr val="tx1"/>
              </a:solidFill>
              <a:prstDash val="solid"/>
            </a:ln>
            <a:solidFill>
              <a:schemeClr val="tx1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D9E3F8EB-B65F-4625-ABDE-8ADB5E5071CB}">
      <dgm:prSet custT="1"/>
      <dgm:spPr/>
      <dgm:t>
        <a:bodyPr/>
        <a:lstStyle/>
        <a:p>
          <a:pPr algn="ctr" rtl="0"/>
          <a:r>
            <a:rPr lang="ru-RU" sz="2000" b="0" cap="none" spc="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Высокого качества нашей продукции</a:t>
          </a:r>
          <a:endParaRPr lang="ru-RU" sz="2000" b="0" cap="none" spc="0" dirty="0">
            <a:ln w="18415" cmpd="sng">
              <a:solidFill>
                <a:schemeClr val="tx1"/>
              </a:solidFill>
              <a:prstDash val="solid"/>
            </a:ln>
            <a:solidFill>
              <a:schemeClr val="tx1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76B48621-91D2-4B0F-96D2-5075279B3A6B}" type="parTrans" cxnId="{BB4DFF1E-E06A-4908-BF27-A4510A4F1B43}">
      <dgm:prSet/>
      <dgm:spPr/>
      <dgm:t>
        <a:bodyPr/>
        <a:lstStyle/>
        <a:p>
          <a:endParaRPr lang="ru-RU" b="0" cap="none" spc="0">
            <a:ln w="18415" cmpd="sng">
              <a:solidFill>
                <a:schemeClr val="tx1"/>
              </a:solidFill>
              <a:prstDash val="solid"/>
            </a:ln>
            <a:solidFill>
              <a:schemeClr val="tx1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4E5B3D56-A264-448E-B2E9-3983FE59B670}" type="sibTrans" cxnId="{BB4DFF1E-E06A-4908-BF27-A4510A4F1B43}">
      <dgm:prSet/>
      <dgm:spPr/>
      <dgm:t>
        <a:bodyPr/>
        <a:lstStyle/>
        <a:p>
          <a:endParaRPr lang="ru-RU" b="0" cap="none" spc="0">
            <a:ln w="18415" cmpd="sng">
              <a:solidFill>
                <a:schemeClr val="tx1"/>
              </a:solidFill>
              <a:prstDash val="solid"/>
            </a:ln>
            <a:solidFill>
              <a:schemeClr val="tx1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96EE2990-8EBC-4C38-A6C0-3F6A981EF4F3}">
      <dgm:prSet custT="1"/>
      <dgm:spPr/>
      <dgm:t>
        <a:bodyPr/>
        <a:lstStyle/>
        <a:p>
          <a:pPr rtl="0"/>
          <a:r>
            <a:rPr lang="ru-RU" sz="1800" b="0" cap="none" spc="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Качественного обслуживания</a:t>
          </a:r>
          <a:endParaRPr lang="ru-RU" sz="1800" b="0" cap="none" spc="0" dirty="0">
            <a:ln w="18415" cmpd="sng">
              <a:solidFill>
                <a:schemeClr val="tx1"/>
              </a:solidFill>
              <a:prstDash val="solid"/>
            </a:ln>
            <a:solidFill>
              <a:schemeClr val="tx1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7094B717-8D56-4552-AAE9-E29B797961D4}" type="parTrans" cxnId="{7885109A-62D8-41AE-923F-274E40AD8A92}">
      <dgm:prSet/>
      <dgm:spPr/>
      <dgm:t>
        <a:bodyPr/>
        <a:lstStyle/>
        <a:p>
          <a:endParaRPr lang="ru-RU" b="0" cap="none" spc="0">
            <a:ln w="18415" cmpd="sng">
              <a:solidFill>
                <a:schemeClr val="tx1"/>
              </a:solidFill>
              <a:prstDash val="solid"/>
            </a:ln>
            <a:solidFill>
              <a:schemeClr val="tx1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E23AB90B-A0DE-41E1-B09C-D978395D0114}" type="sibTrans" cxnId="{7885109A-62D8-41AE-923F-274E40AD8A92}">
      <dgm:prSet/>
      <dgm:spPr/>
      <dgm:t>
        <a:bodyPr/>
        <a:lstStyle/>
        <a:p>
          <a:endParaRPr lang="ru-RU" b="0" cap="none" spc="0">
            <a:ln w="18415" cmpd="sng">
              <a:solidFill>
                <a:schemeClr val="tx1"/>
              </a:solidFill>
              <a:prstDash val="solid"/>
            </a:ln>
            <a:solidFill>
              <a:schemeClr val="tx1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104099AC-071A-438A-93BD-966E85B1C394}" type="pres">
      <dgm:prSet presAssocID="{E4C62660-47DE-49CA-A0C1-08A0CD4B89A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262E6D9-34D8-436B-875D-76AB4F996AFA}" type="pres">
      <dgm:prSet presAssocID="{B73399EB-000B-4159-8DB3-94AC854EE647}" presName="circ1" presStyleLbl="vennNode1" presStyleIdx="0" presStyleCnt="3"/>
      <dgm:spPr/>
      <dgm:t>
        <a:bodyPr/>
        <a:lstStyle/>
        <a:p>
          <a:endParaRPr lang="ru-RU"/>
        </a:p>
      </dgm:t>
    </dgm:pt>
    <dgm:pt modelId="{E757F599-95C8-47F9-A7A1-96590A42CA9C}" type="pres">
      <dgm:prSet presAssocID="{B73399EB-000B-4159-8DB3-94AC854EE64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647F31-E9D7-49D9-9161-38FA424A6E27}" type="pres">
      <dgm:prSet presAssocID="{D9E3F8EB-B65F-4625-ABDE-8ADB5E5071CB}" presName="circ2" presStyleLbl="vennNode1" presStyleIdx="1" presStyleCnt="3"/>
      <dgm:spPr/>
      <dgm:t>
        <a:bodyPr/>
        <a:lstStyle/>
        <a:p>
          <a:endParaRPr lang="ru-RU"/>
        </a:p>
      </dgm:t>
    </dgm:pt>
    <dgm:pt modelId="{F783D19A-5A3A-4EB9-ADED-8B4438075F49}" type="pres">
      <dgm:prSet presAssocID="{D9E3F8EB-B65F-4625-ABDE-8ADB5E5071C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BC9B54-72FC-49AF-8666-23568E882274}" type="pres">
      <dgm:prSet presAssocID="{96EE2990-8EBC-4C38-A6C0-3F6A981EF4F3}" presName="circ3" presStyleLbl="vennNode1" presStyleIdx="2" presStyleCnt="3"/>
      <dgm:spPr/>
      <dgm:t>
        <a:bodyPr/>
        <a:lstStyle/>
        <a:p>
          <a:endParaRPr lang="ru-RU"/>
        </a:p>
      </dgm:t>
    </dgm:pt>
    <dgm:pt modelId="{96548969-DDB3-439D-906F-12EE37F2C02F}" type="pres">
      <dgm:prSet presAssocID="{96EE2990-8EBC-4C38-A6C0-3F6A981EF4F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9E2989-A548-42E2-BACD-312A536F92EA}" type="presOf" srcId="{E4C62660-47DE-49CA-A0C1-08A0CD4B89A9}" destId="{104099AC-071A-438A-93BD-966E85B1C394}" srcOrd="0" destOrd="0" presId="urn:microsoft.com/office/officeart/2005/8/layout/venn1"/>
    <dgm:cxn modelId="{C26269FD-9B67-42A4-B436-D72BD02FDE1A}" type="presOf" srcId="{B73399EB-000B-4159-8DB3-94AC854EE647}" destId="{9262E6D9-34D8-436B-875D-76AB4F996AFA}" srcOrd="1" destOrd="0" presId="urn:microsoft.com/office/officeart/2005/8/layout/venn1"/>
    <dgm:cxn modelId="{20F387CF-1FB3-4ED9-B94D-5893CD9AE3CD}" type="presOf" srcId="{D9E3F8EB-B65F-4625-ABDE-8ADB5E5071CB}" destId="{F2647F31-E9D7-49D9-9161-38FA424A6E27}" srcOrd="1" destOrd="0" presId="urn:microsoft.com/office/officeart/2005/8/layout/venn1"/>
    <dgm:cxn modelId="{2BA00ED5-BD6F-449A-9213-DBA9FFB56599}" type="presOf" srcId="{B73399EB-000B-4159-8DB3-94AC854EE647}" destId="{E757F599-95C8-47F9-A7A1-96590A42CA9C}" srcOrd="0" destOrd="0" presId="urn:microsoft.com/office/officeart/2005/8/layout/venn1"/>
    <dgm:cxn modelId="{BB4DFF1E-E06A-4908-BF27-A4510A4F1B43}" srcId="{E4C62660-47DE-49CA-A0C1-08A0CD4B89A9}" destId="{D9E3F8EB-B65F-4625-ABDE-8ADB5E5071CB}" srcOrd="1" destOrd="0" parTransId="{76B48621-91D2-4B0F-96D2-5075279B3A6B}" sibTransId="{4E5B3D56-A264-448E-B2E9-3983FE59B670}"/>
    <dgm:cxn modelId="{61193143-D9AB-44E4-8C94-2A6AF2118BC6}" type="presOf" srcId="{96EE2990-8EBC-4C38-A6C0-3F6A981EF4F3}" destId="{1BBC9B54-72FC-49AF-8666-23568E882274}" srcOrd="1" destOrd="0" presId="urn:microsoft.com/office/officeart/2005/8/layout/venn1"/>
    <dgm:cxn modelId="{2BA498E9-C0D7-4DF0-9C60-4A3F1A723003}" type="presOf" srcId="{96EE2990-8EBC-4C38-A6C0-3F6A981EF4F3}" destId="{96548969-DDB3-439D-906F-12EE37F2C02F}" srcOrd="0" destOrd="0" presId="urn:microsoft.com/office/officeart/2005/8/layout/venn1"/>
    <dgm:cxn modelId="{EC309606-ABFE-4160-A634-77A465D94E3E}" type="presOf" srcId="{D9E3F8EB-B65F-4625-ABDE-8ADB5E5071CB}" destId="{F783D19A-5A3A-4EB9-ADED-8B4438075F49}" srcOrd="0" destOrd="0" presId="urn:microsoft.com/office/officeart/2005/8/layout/venn1"/>
    <dgm:cxn modelId="{7885109A-62D8-41AE-923F-274E40AD8A92}" srcId="{E4C62660-47DE-49CA-A0C1-08A0CD4B89A9}" destId="{96EE2990-8EBC-4C38-A6C0-3F6A981EF4F3}" srcOrd="2" destOrd="0" parTransId="{7094B717-8D56-4552-AAE9-E29B797961D4}" sibTransId="{E23AB90B-A0DE-41E1-B09C-D978395D0114}"/>
    <dgm:cxn modelId="{FEFD332D-F72A-42DA-B439-10008BC4324B}" srcId="{E4C62660-47DE-49CA-A0C1-08A0CD4B89A9}" destId="{B73399EB-000B-4159-8DB3-94AC854EE647}" srcOrd="0" destOrd="0" parTransId="{35A95713-39E5-4BAB-AB7E-F934FE4997D3}" sibTransId="{B967530D-E48A-4131-90DC-CDA8AAEA6D3E}"/>
    <dgm:cxn modelId="{F07CA68E-824B-4DE8-8CE5-8AD0897477D5}" type="presParOf" srcId="{104099AC-071A-438A-93BD-966E85B1C394}" destId="{9262E6D9-34D8-436B-875D-76AB4F996AFA}" srcOrd="0" destOrd="0" presId="urn:microsoft.com/office/officeart/2005/8/layout/venn1"/>
    <dgm:cxn modelId="{93C925D4-C2A0-48F8-B5F3-B09C1F685F7F}" type="presParOf" srcId="{104099AC-071A-438A-93BD-966E85B1C394}" destId="{E757F599-95C8-47F9-A7A1-96590A42CA9C}" srcOrd="1" destOrd="0" presId="urn:microsoft.com/office/officeart/2005/8/layout/venn1"/>
    <dgm:cxn modelId="{082B836C-12C8-403B-AEB2-1754F609B196}" type="presParOf" srcId="{104099AC-071A-438A-93BD-966E85B1C394}" destId="{F2647F31-E9D7-49D9-9161-38FA424A6E27}" srcOrd="2" destOrd="0" presId="urn:microsoft.com/office/officeart/2005/8/layout/venn1"/>
    <dgm:cxn modelId="{932178FD-331A-4C56-837B-C725D0122E33}" type="presParOf" srcId="{104099AC-071A-438A-93BD-966E85B1C394}" destId="{F783D19A-5A3A-4EB9-ADED-8B4438075F49}" srcOrd="3" destOrd="0" presId="urn:microsoft.com/office/officeart/2005/8/layout/venn1"/>
    <dgm:cxn modelId="{A53B789B-FCCE-4AAE-9B9A-219BFF74E939}" type="presParOf" srcId="{104099AC-071A-438A-93BD-966E85B1C394}" destId="{1BBC9B54-72FC-49AF-8666-23568E882274}" srcOrd="4" destOrd="0" presId="urn:microsoft.com/office/officeart/2005/8/layout/venn1"/>
    <dgm:cxn modelId="{6DE94A81-117B-424C-9BF6-7B3BF2CD3097}" type="presParOf" srcId="{104099AC-071A-438A-93BD-966E85B1C394}" destId="{96548969-DDB3-439D-906F-12EE37F2C02F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ABD8CD6-296A-409A-A6FD-9EB9360CE48A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D470B74-D396-427F-B04E-FBA56B47477F}">
      <dgm:prSet custT="1"/>
      <dgm:spPr/>
      <dgm:t>
        <a:bodyPr/>
        <a:lstStyle/>
        <a:p>
          <a:pPr rtl="0"/>
          <a:r>
            <a:rPr lang="ru-RU" sz="2400" b="1" i="0" cap="none" spc="0" dirty="0" smtClean="0">
              <a:ln w="1905">
                <a:solidFill>
                  <a:schemeClr val="tx1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Нашими основными конкурентами являются</a:t>
          </a:r>
        </a:p>
        <a:p>
          <a:pPr rtl="0"/>
          <a:r>
            <a:rPr lang="ru-RU" sz="2400" b="1" i="0" cap="none" spc="0" dirty="0" smtClean="0">
              <a:ln w="1905">
                <a:solidFill>
                  <a:schemeClr val="tx1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две крупных компании:</a:t>
          </a:r>
          <a:endParaRPr lang="ru-RU" sz="2400" b="1" i="0" cap="none" spc="0" dirty="0">
            <a:ln w="1905">
              <a:solidFill>
                <a:schemeClr val="tx1"/>
              </a:solidFill>
            </a:ln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587FEA10-1B12-4C19-91C5-54F232DB5043}" type="parTrans" cxnId="{24D9E4A9-09D8-4879-A2F3-CF30CBFD909F}">
      <dgm:prSet/>
      <dgm:spPr/>
      <dgm:t>
        <a:bodyPr/>
        <a:lstStyle/>
        <a:p>
          <a:endParaRPr lang="ru-RU"/>
        </a:p>
      </dgm:t>
    </dgm:pt>
    <dgm:pt modelId="{F55CDDA6-3D04-4D66-88E8-0FFCDAB71F11}" type="sibTrans" cxnId="{24D9E4A9-09D8-4879-A2F3-CF30CBFD909F}">
      <dgm:prSet/>
      <dgm:spPr/>
      <dgm:t>
        <a:bodyPr/>
        <a:lstStyle/>
        <a:p>
          <a:endParaRPr lang="ru-RU"/>
        </a:p>
      </dgm:t>
    </dgm:pt>
    <dgm:pt modelId="{D195CBEF-5DD6-46C0-9654-BC8239E00AB3}">
      <dgm:prSet custT="1"/>
      <dgm:spPr/>
      <dgm:t>
        <a:bodyPr/>
        <a:lstStyle/>
        <a:p>
          <a:pPr rtl="0"/>
          <a:r>
            <a:rPr lang="ru-RU" sz="2400" dirty="0" smtClean="0"/>
            <a:t>ЗАО «Декор»</a:t>
          </a:r>
          <a:endParaRPr lang="ru-RU" sz="2400" dirty="0"/>
        </a:p>
      </dgm:t>
    </dgm:pt>
    <dgm:pt modelId="{B8AC6598-D4F8-4FAB-8BD2-1B3103E4A2FA}" type="parTrans" cxnId="{2599B1C6-45F4-4CC1-A654-4A3F0026362E}">
      <dgm:prSet/>
      <dgm:spPr/>
      <dgm:t>
        <a:bodyPr/>
        <a:lstStyle/>
        <a:p>
          <a:endParaRPr lang="ru-RU"/>
        </a:p>
      </dgm:t>
    </dgm:pt>
    <dgm:pt modelId="{D55F31CA-6DA0-4476-B18C-72EB31B58A47}" type="sibTrans" cxnId="{2599B1C6-45F4-4CC1-A654-4A3F0026362E}">
      <dgm:prSet/>
      <dgm:spPr/>
      <dgm:t>
        <a:bodyPr/>
        <a:lstStyle/>
        <a:p>
          <a:endParaRPr lang="ru-RU"/>
        </a:p>
      </dgm:t>
    </dgm:pt>
    <dgm:pt modelId="{F361E7A7-555A-4C57-AB41-0BFE55264B5C}">
      <dgm:prSet custT="1"/>
      <dgm:spPr/>
      <dgm:t>
        <a:bodyPr/>
        <a:lstStyle/>
        <a:p>
          <a:pPr rtl="0"/>
          <a:r>
            <a:rPr lang="ru-RU" sz="2400" dirty="0" smtClean="0"/>
            <a:t>ООО "</a:t>
          </a:r>
          <a:r>
            <a:rPr lang="ru-RU" sz="2400" dirty="0" err="1" smtClean="0"/>
            <a:t>СтройГрадЪ-НН</a:t>
          </a:r>
          <a:r>
            <a:rPr lang="ru-RU" sz="2400" dirty="0" smtClean="0"/>
            <a:t>"</a:t>
          </a:r>
          <a:endParaRPr lang="ru-RU" sz="2400" dirty="0"/>
        </a:p>
      </dgm:t>
    </dgm:pt>
    <dgm:pt modelId="{84E3A222-59DC-4579-9845-249E1FA8FB8B}" type="parTrans" cxnId="{79823716-CAA4-4213-BACE-2FCBCCB2770A}">
      <dgm:prSet/>
      <dgm:spPr/>
      <dgm:t>
        <a:bodyPr/>
        <a:lstStyle/>
        <a:p>
          <a:endParaRPr lang="ru-RU"/>
        </a:p>
      </dgm:t>
    </dgm:pt>
    <dgm:pt modelId="{B3C04BB6-B4F0-4BF2-9058-DE60F9CB88B0}" type="sibTrans" cxnId="{79823716-CAA4-4213-BACE-2FCBCCB2770A}">
      <dgm:prSet/>
      <dgm:spPr/>
      <dgm:t>
        <a:bodyPr/>
        <a:lstStyle/>
        <a:p>
          <a:endParaRPr lang="ru-RU"/>
        </a:p>
      </dgm:t>
    </dgm:pt>
    <dgm:pt modelId="{56CD78F5-2AE0-49E7-800A-E9B1ACF1A913}" type="pres">
      <dgm:prSet presAssocID="{7ABD8CD6-296A-409A-A6FD-9EB9360CE48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B4A5D32-73C1-4517-BE8B-B350D52623CD}" type="pres">
      <dgm:prSet presAssocID="{ED470B74-D396-427F-B04E-FBA56B47477F}" presName="hierRoot1" presStyleCnt="0">
        <dgm:presLayoutVars>
          <dgm:hierBranch/>
        </dgm:presLayoutVars>
      </dgm:prSet>
      <dgm:spPr/>
    </dgm:pt>
    <dgm:pt modelId="{4ECB17A7-095C-4FD2-A87E-26C80ECD200A}" type="pres">
      <dgm:prSet presAssocID="{ED470B74-D396-427F-B04E-FBA56B47477F}" presName="rootComposite1" presStyleCnt="0"/>
      <dgm:spPr/>
    </dgm:pt>
    <dgm:pt modelId="{19E6E748-FCC6-41BC-A96E-738F6CD7A640}" type="pres">
      <dgm:prSet presAssocID="{ED470B74-D396-427F-B04E-FBA56B47477F}" presName="rootText1" presStyleLbl="node0" presStyleIdx="0" presStyleCnt="1" custScaleX="5450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DC1B7EC-774B-4A62-8132-A1C15AD51F45}" type="pres">
      <dgm:prSet presAssocID="{ED470B74-D396-427F-B04E-FBA56B47477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3BBC378-A27A-494A-BFDE-C0169D7D620A}" type="pres">
      <dgm:prSet presAssocID="{ED470B74-D396-427F-B04E-FBA56B47477F}" presName="hierChild2" presStyleCnt="0"/>
      <dgm:spPr/>
    </dgm:pt>
    <dgm:pt modelId="{5DF14A9C-CDF4-4D3B-B574-1A51864E87C4}" type="pres">
      <dgm:prSet presAssocID="{B8AC6598-D4F8-4FAB-8BD2-1B3103E4A2FA}" presName="Name35" presStyleLbl="parChTrans1D2" presStyleIdx="0" presStyleCnt="2"/>
      <dgm:spPr/>
      <dgm:t>
        <a:bodyPr/>
        <a:lstStyle/>
        <a:p>
          <a:endParaRPr lang="ru-RU"/>
        </a:p>
      </dgm:t>
    </dgm:pt>
    <dgm:pt modelId="{AA725AD4-25EF-41B1-9DC5-9273ED1130DB}" type="pres">
      <dgm:prSet presAssocID="{D195CBEF-5DD6-46C0-9654-BC8239E00AB3}" presName="hierRoot2" presStyleCnt="0">
        <dgm:presLayoutVars>
          <dgm:hierBranch val="init"/>
        </dgm:presLayoutVars>
      </dgm:prSet>
      <dgm:spPr/>
    </dgm:pt>
    <dgm:pt modelId="{A2B7AB30-8BB0-42F8-84D1-140FB84C1E63}" type="pres">
      <dgm:prSet presAssocID="{D195CBEF-5DD6-46C0-9654-BC8239E00AB3}" presName="rootComposite" presStyleCnt="0"/>
      <dgm:spPr/>
    </dgm:pt>
    <dgm:pt modelId="{B702239F-CF3B-43EB-875A-FA72352D98C1}" type="pres">
      <dgm:prSet presAssocID="{D195CBEF-5DD6-46C0-9654-BC8239E00AB3}" presName="rootText" presStyleLbl="node2" presStyleIdx="0" presStyleCnt="2" custScaleX="1726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13BF5A-22A1-495A-A88A-A7D334138338}" type="pres">
      <dgm:prSet presAssocID="{D195CBEF-5DD6-46C0-9654-BC8239E00AB3}" presName="rootConnector" presStyleLbl="node2" presStyleIdx="0" presStyleCnt="2"/>
      <dgm:spPr/>
      <dgm:t>
        <a:bodyPr/>
        <a:lstStyle/>
        <a:p>
          <a:endParaRPr lang="ru-RU"/>
        </a:p>
      </dgm:t>
    </dgm:pt>
    <dgm:pt modelId="{13BCA493-4598-4153-B581-DA4BA79A5189}" type="pres">
      <dgm:prSet presAssocID="{D195CBEF-5DD6-46C0-9654-BC8239E00AB3}" presName="hierChild4" presStyleCnt="0"/>
      <dgm:spPr/>
    </dgm:pt>
    <dgm:pt modelId="{56692E31-554B-4877-9DC7-F183F26F9C6A}" type="pres">
      <dgm:prSet presAssocID="{D195CBEF-5DD6-46C0-9654-BC8239E00AB3}" presName="hierChild5" presStyleCnt="0"/>
      <dgm:spPr/>
    </dgm:pt>
    <dgm:pt modelId="{82CC9AEF-A94A-4BF0-8D6E-6F390A5AA1E4}" type="pres">
      <dgm:prSet presAssocID="{84E3A222-59DC-4579-9845-249E1FA8FB8B}" presName="Name35" presStyleLbl="parChTrans1D2" presStyleIdx="1" presStyleCnt="2"/>
      <dgm:spPr/>
      <dgm:t>
        <a:bodyPr/>
        <a:lstStyle/>
        <a:p>
          <a:endParaRPr lang="ru-RU"/>
        </a:p>
      </dgm:t>
    </dgm:pt>
    <dgm:pt modelId="{3BCB550D-1545-4435-9668-B8A6AA06C6EE}" type="pres">
      <dgm:prSet presAssocID="{F361E7A7-555A-4C57-AB41-0BFE55264B5C}" presName="hierRoot2" presStyleCnt="0">
        <dgm:presLayoutVars>
          <dgm:hierBranch val="init"/>
        </dgm:presLayoutVars>
      </dgm:prSet>
      <dgm:spPr/>
    </dgm:pt>
    <dgm:pt modelId="{317340C6-A7E7-4D7F-992F-8331FC44649E}" type="pres">
      <dgm:prSet presAssocID="{F361E7A7-555A-4C57-AB41-0BFE55264B5C}" presName="rootComposite" presStyleCnt="0"/>
      <dgm:spPr/>
    </dgm:pt>
    <dgm:pt modelId="{30034B1E-8168-4212-B38E-AAF17157FBD9}" type="pres">
      <dgm:prSet presAssocID="{F361E7A7-555A-4C57-AB41-0BFE55264B5C}" presName="rootText" presStyleLbl="node2" presStyleIdx="1" presStyleCnt="2" custScaleX="1992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473AFE-5569-446B-9063-620724C6B28E}" type="pres">
      <dgm:prSet presAssocID="{F361E7A7-555A-4C57-AB41-0BFE55264B5C}" presName="rootConnector" presStyleLbl="node2" presStyleIdx="1" presStyleCnt="2"/>
      <dgm:spPr/>
      <dgm:t>
        <a:bodyPr/>
        <a:lstStyle/>
        <a:p>
          <a:endParaRPr lang="ru-RU"/>
        </a:p>
      </dgm:t>
    </dgm:pt>
    <dgm:pt modelId="{D55083EA-BDDB-4995-8189-20FB699A5771}" type="pres">
      <dgm:prSet presAssocID="{F361E7A7-555A-4C57-AB41-0BFE55264B5C}" presName="hierChild4" presStyleCnt="0"/>
      <dgm:spPr/>
    </dgm:pt>
    <dgm:pt modelId="{EE1967F5-508F-461E-8ECB-70475535F2CD}" type="pres">
      <dgm:prSet presAssocID="{F361E7A7-555A-4C57-AB41-0BFE55264B5C}" presName="hierChild5" presStyleCnt="0"/>
      <dgm:spPr/>
    </dgm:pt>
    <dgm:pt modelId="{BBE6F017-6074-4697-861C-6BBCFAFBB06D}" type="pres">
      <dgm:prSet presAssocID="{ED470B74-D396-427F-B04E-FBA56B47477F}" presName="hierChild3" presStyleCnt="0"/>
      <dgm:spPr/>
    </dgm:pt>
  </dgm:ptLst>
  <dgm:cxnLst>
    <dgm:cxn modelId="{ACC85A1A-F8F6-433D-B86E-88331171F907}" type="presOf" srcId="{ED470B74-D396-427F-B04E-FBA56B47477F}" destId="{DDC1B7EC-774B-4A62-8132-A1C15AD51F45}" srcOrd="1" destOrd="0" presId="urn:microsoft.com/office/officeart/2005/8/layout/orgChart1"/>
    <dgm:cxn modelId="{80511287-4026-4F73-9F42-58B29B399166}" type="presOf" srcId="{ED470B74-D396-427F-B04E-FBA56B47477F}" destId="{19E6E748-FCC6-41BC-A96E-738F6CD7A640}" srcOrd="0" destOrd="0" presId="urn:microsoft.com/office/officeart/2005/8/layout/orgChart1"/>
    <dgm:cxn modelId="{0BDAED7E-C7E4-47E7-858A-CA6D79CD7353}" type="presOf" srcId="{F361E7A7-555A-4C57-AB41-0BFE55264B5C}" destId="{30034B1E-8168-4212-B38E-AAF17157FBD9}" srcOrd="0" destOrd="0" presId="urn:microsoft.com/office/officeart/2005/8/layout/orgChart1"/>
    <dgm:cxn modelId="{DE98BB00-4B63-447C-BC2E-B9649A751785}" type="presOf" srcId="{7ABD8CD6-296A-409A-A6FD-9EB9360CE48A}" destId="{56CD78F5-2AE0-49E7-800A-E9B1ACF1A913}" srcOrd="0" destOrd="0" presId="urn:microsoft.com/office/officeart/2005/8/layout/orgChart1"/>
    <dgm:cxn modelId="{A455AA9E-35B8-40EF-B2BA-6D54D224150D}" type="presOf" srcId="{F361E7A7-555A-4C57-AB41-0BFE55264B5C}" destId="{F9473AFE-5569-446B-9063-620724C6B28E}" srcOrd="1" destOrd="0" presId="urn:microsoft.com/office/officeart/2005/8/layout/orgChart1"/>
    <dgm:cxn modelId="{A00C1CB9-DEED-4F80-B817-950F892047CA}" type="presOf" srcId="{D195CBEF-5DD6-46C0-9654-BC8239E00AB3}" destId="{A213BF5A-22A1-495A-A88A-A7D334138338}" srcOrd="1" destOrd="0" presId="urn:microsoft.com/office/officeart/2005/8/layout/orgChart1"/>
    <dgm:cxn modelId="{2D064873-EB89-4BF2-9D3D-B8FDDC8DA5E4}" type="presOf" srcId="{B8AC6598-D4F8-4FAB-8BD2-1B3103E4A2FA}" destId="{5DF14A9C-CDF4-4D3B-B574-1A51864E87C4}" srcOrd="0" destOrd="0" presId="urn:microsoft.com/office/officeart/2005/8/layout/orgChart1"/>
    <dgm:cxn modelId="{79823716-CAA4-4213-BACE-2FCBCCB2770A}" srcId="{ED470B74-D396-427F-B04E-FBA56B47477F}" destId="{F361E7A7-555A-4C57-AB41-0BFE55264B5C}" srcOrd="1" destOrd="0" parTransId="{84E3A222-59DC-4579-9845-249E1FA8FB8B}" sibTransId="{B3C04BB6-B4F0-4BF2-9058-DE60F9CB88B0}"/>
    <dgm:cxn modelId="{2599B1C6-45F4-4CC1-A654-4A3F0026362E}" srcId="{ED470B74-D396-427F-B04E-FBA56B47477F}" destId="{D195CBEF-5DD6-46C0-9654-BC8239E00AB3}" srcOrd="0" destOrd="0" parTransId="{B8AC6598-D4F8-4FAB-8BD2-1B3103E4A2FA}" sibTransId="{D55F31CA-6DA0-4476-B18C-72EB31B58A47}"/>
    <dgm:cxn modelId="{69E6259D-8B96-47EF-A07E-086DBAC71D21}" type="presOf" srcId="{84E3A222-59DC-4579-9845-249E1FA8FB8B}" destId="{82CC9AEF-A94A-4BF0-8D6E-6F390A5AA1E4}" srcOrd="0" destOrd="0" presId="urn:microsoft.com/office/officeart/2005/8/layout/orgChart1"/>
    <dgm:cxn modelId="{24D9E4A9-09D8-4879-A2F3-CF30CBFD909F}" srcId="{7ABD8CD6-296A-409A-A6FD-9EB9360CE48A}" destId="{ED470B74-D396-427F-B04E-FBA56B47477F}" srcOrd="0" destOrd="0" parTransId="{587FEA10-1B12-4C19-91C5-54F232DB5043}" sibTransId="{F55CDDA6-3D04-4D66-88E8-0FFCDAB71F11}"/>
    <dgm:cxn modelId="{2183666F-B948-4F18-8960-21796A8BC289}" type="presOf" srcId="{D195CBEF-5DD6-46C0-9654-BC8239E00AB3}" destId="{B702239F-CF3B-43EB-875A-FA72352D98C1}" srcOrd="0" destOrd="0" presId="urn:microsoft.com/office/officeart/2005/8/layout/orgChart1"/>
    <dgm:cxn modelId="{E62E200F-1E5D-4EDE-B480-ECAE9D123D28}" type="presParOf" srcId="{56CD78F5-2AE0-49E7-800A-E9B1ACF1A913}" destId="{5B4A5D32-73C1-4517-BE8B-B350D52623CD}" srcOrd="0" destOrd="0" presId="urn:microsoft.com/office/officeart/2005/8/layout/orgChart1"/>
    <dgm:cxn modelId="{AC9F9BEE-14A1-499D-B577-7B398730B915}" type="presParOf" srcId="{5B4A5D32-73C1-4517-BE8B-B350D52623CD}" destId="{4ECB17A7-095C-4FD2-A87E-26C80ECD200A}" srcOrd="0" destOrd="0" presId="urn:microsoft.com/office/officeart/2005/8/layout/orgChart1"/>
    <dgm:cxn modelId="{D114B140-C6DE-4B33-A3C1-D6448FA43E88}" type="presParOf" srcId="{4ECB17A7-095C-4FD2-A87E-26C80ECD200A}" destId="{19E6E748-FCC6-41BC-A96E-738F6CD7A640}" srcOrd="0" destOrd="0" presId="urn:microsoft.com/office/officeart/2005/8/layout/orgChart1"/>
    <dgm:cxn modelId="{40864F02-A538-4F6F-832D-377DA7E76EA6}" type="presParOf" srcId="{4ECB17A7-095C-4FD2-A87E-26C80ECD200A}" destId="{DDC1B7EC-774B-4A62-8132-A1C15AD51F45}" srcOrd="1" destOrd="0" presId="urn:microsoft.com/office/officeart/2005/8/layout/orgChart1"/>
    <dgm:cxn modelId="{5D6F2239-1D8C-4DA9-A30C-0047EA091475}" type="presParOf" srcId="{5B4A5D32-73C1-4517-BE8B-B350D52623CD}" destId="{53BBC378-A27A-494A-BFDE-C0169D7D620A}" srcOrd="1" destOrd="0" presId="urn:microsoft.com/office/officeart/2005/8/layout/orgChart1"/>
    <dgm:cxn modelId="{1EC15EEF-38D4-4592-BCD9-DAA53B0D109E}" type="presParOf" srcId="{53BBC378-A27A-494A-BFDE-C0169D7D620A}" destId="{5DF14A9C-CDF4-4D3B-B574-1A51864E87C4}" srcOrd="0" destOrd="0" presId="urn:microsoft.com/office/officeart/2005/8/layout/orgChart1"/>
    <dgm:cxn modelId="{A0A9DBF5-FA9B-4ADB-B219-6D97729D7DA0}" type="presParOf" srcId="{53BBC378-A27A-494A-BFDE-C0169D7D620A}" destId="{AA725AD4-25EF-41B1-9DC5-9273ED1130DB}" srcOrd="1" destOrd="0" presId="urn:microsoft.com/office/officeart/2005/8/layout/orgChart1"/>
    <dgm:cxn modelId="{C77002C3-8C90-4419-BE50-20632F7388A7}" type="presParOf" srcId="{AA725AD4-25EF-41B1-9DC5-9273ED1130DB}" destId="{A2B7AB30-8BB0-42F8-84D1-140FB84C1E63}" srcOrd="0" destOrd="0" presId="urn:microsoft.com/office/officeart/2005/8/layout/orgChart1"/>
    <dgm:cxn modelId="{F8B5F3C3-44AB-4DBD-9D84-6522C09CA5B4}" type="presParOf" srcId="{A2B7AB30-8BB0-42F8-84D1-140FB84C1E63}" destId="{B702239F-CF3B-43EB-875A-FA72352D98C1}" srcOrd="0" destOrd="0" presId="urn:microsoft.com/office/officeart/2005/8/layout/orgChart1"/>
    <dgm:cxn modelId="{BEE2448A-1BDF-482D-A24E-D625076AAAB7}" type="presParOf" srcId="{A2B7AB30-8BB0-42F8-84D1-140FB84C1E63}" destId="{A213BF5A-22A1-495A-A88A-A7D334138338}" srcOrd="1" destOrd="0" presId="urn:microsoft.com/office/officeart/2005/8/layout/orgChart1"/>
    <dgm:cxn modelId="{48C631EC-54E2-48EE-B0E4-D44AE808E1FA}" type="presParOf" srcId="{AA725AD4-25EF-41B1-9DC5-9273ED1130DB}" destId="{13BCA493-4598-4153-B581-DA4BA79A5189}" srcOrd="1" destOrd="0" presId="urn:microsoft.com/office/officeart/2005/8/layout/orgChart1"/>
    <dgm:cxn modelId="{D275C055-384B-4545-90BE-BDC8C47B926D}" type="presParOf" srcId="{AA725AD4-25EF-41B1-9DC5-9273ED1130DB}" destId="{56692E31-554B-4877-9DC7-F183F26F9C6A}" srcOrd="2" destOrd="0" presId="urn:microsoft.com/office/officeart/2005/8/layout/orgChart1"/>
    <dgm:cxn modelId="{48688E87-7128-4CBB-8CF5-1677A1713A0F}" type="presParOf" srcId="{53BBC378-A27A-494A-BFDE-C0169D7D620A}" destId="{82CC9AEF-A94A-4BF0-8D6E-6F390A5AA1E4}" srcOrd="2" destOrd="0" presId="urn:microsoft.com/office/officeart/2005/8/layout/orgChart1"/>
    <dgm:cxn modelId="{8D663638-767A-426B-941D-91C033FF58F2}" type="presParOf" srcId="{53BBC378-A27A-494A-BFDE-C0169D7D620A}" destId="{3BCB550D-1545-4435-9668-B8A6AA06C6EE}" srcOrd="3" destOrd="0" presId="urn:microsoft.com/office/officeart/2005/8/layout/orgChart1"/>
    <dgm:cxn modelId="{93D4D11C-E251-4642-B8EE-4B882D7EB541}" type="presParOf" srcId="{3BCB550D-1545-4435-9668-B8A6AA06C6EE}" destId="{317340C6-A7E7-4D7F-992F-8331FC44649E}" srcOrd="0" destOrd="0" presId="urn:microsoft.com/office/officeart/2005/8/layout/orgChart1"/>
    <dgm:cxn modelId="{D8FD9F41-4A29-40EA-8CEC-EF5E2C2AA029}" type="presParOf" srcId="{317340C6-A7E7-4D7F-992F-8331FC44649E}" destId="{30034B1E-8168-4212-B38E-AAF17157FBD9}" srcOrd="0" destOrd="0" presId="urn:microsoft.com/office/officeart/2005/8/layout/orgChart1"/>
    <dgm:cxn modelId="{969F1A8A-7742-403C-A63C-701886E77CB3}" type="presParOf" srcId="{317340C6-A7E7-4D7F-992F-8331FC44649E}" destId="{F9473AFE-5569-446B-9063-620724C6B28E}" srcOrd="1" destOrd="0" presId="urn:microsoft.com/office/officeart/2005/8/layout/orgChart1"/>
    <dgm:cxn modelId="{967A3DEF-B272-46CF-85BD-DE7531E68714}" type="presParOf" srcId="{3BCB550D-1545-4435-9668-B8A6AA06C6EE}" destId="{D55083EA-BDDB-4995-8189-20FB699A5771}" srcOrd="1" destOrd="0" presId="urn:microsoft.com/office/officeart/2005/8/layout/orgChart1"/>
    <dgm:cxn modelId="{6C66DFFA-30ED-4DFA-9ECB-60AA7EED1FE9}" type="presParOf" srcId="{3BCB550D-1545-4435-9668-B8A6AA06C6EE}" destId="{EE1967F5-508F-461E-8ECB-70475535F2CD}" srcOrd="2" destOrd="0" presId="urn:microsoft.com/office/officeart/2005/8/layout/orgChart1"/>
    <dgm:cxn modelId="{2F6E9A6B-B61C-426E-8673-EDCD71B972B6}" type="presParOf" srcId="{5B4A5D32-73C1-4517-BE8B-B350D52623CD}" destId="{BBE6F017-6074-4697-861C-6BBCFAFBB06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B1ED21A-15BA-410F-9B9E-8001563A078D}" type="doc">
      <dgm:prSet loTypeId="urn:microsoft.com/office/officeart/2005/8/layout/vList3#2" loCatId="list" qsTypeId="urn:microsoft.com/office/officeart/2005/8/quickstyle/3d3" qsCatId="3D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F40AD88-DC7D-4779-9A81-3EF6CB53AD8E}">
      <dgm:prSet/>
      <dgm:spPr/>
      <dgm:t>
        <a:bodyPr/>
        <a:lstStyle/>
        <a:p>
          <a:pPr rtl="0"/>
          <a:r>
            <a:rPr lang="ru-RU" dirty="0" smtClean="0"/>
            <a:t>Расширения рынка сбыта;</a:t>
          </a:r>
          <a:endParaRPr lang="ru-RU" dirty="0"/>
        </a:p>
      </dgm:t>
    </dgm:pt>
    <dgm:pt modelId="{C8EF00CF-52FA-43A6-9712-67BC7A2BDB3E}" type="parTrans" cxnId="{64297E2B-C553-44B2-8807-9E40934CCF42}">
      <dgm:prSet/>
      <dgm:spPr/>
      <dgm:t>
        <a:bodyPr/>
        <a:lstStyle/>
        <a:p>
          <a:endParaRPr lang="ru-RU"/>
        </a:p>
      </dgm:t>
    </dgm:pt>
    <dgm:pt modelId="{A678B222-4603-4BD1-8175-76953175326D}" type="sibTrans" cxnId="{64297E2B-C553-44B2-8807-9E40934CCF42}">
      <dgm:prSet/>
      <dgm:spPr/>
      <dgm:t>
        <a:bodyPr/>
        <a:lstStyle/>
        <a:p>
          <a:endParaRPr lang="ru-RU"/>
        </a:p>
      </dgm:t>
    </dgm:pt>
    <dgm:pt modelId="{053E6B5B-451D-46E4-863D-A39F9E82C42A}">
      <dgm:prSet/>
      <dgm:spPr/>
      <dgm:t>
        <a:bodyPr/>
        <a:lstStyle/>
        <a:p>
          <a:pPr rtl="0"/>
          <a:r>
            <a:rPr lang="ru-RU" dirty="0" smtClean="0"/>
            <a:t>Разработки гибкой системы скидок;</a:t>
          </a:r>
          <a:endParaRPr lang="ru-RU" dirty="0"/>
        </a:p>
      </dgm:t>
    </dgm:pt>
    <dgm:pt modelId="{F4948EDF-8BF0-4EF1-A2A3-EFE8048E5775}" type="parTrans" cxnId="{5694A5D0-8258-437E-9369-D079C1C57AAB}">
      <dgm:prSet/>
      <dgm:spPr/>
      <dgm:t>
        <a:bodyPr/>
        <a:lstStyle/>
        <a:p>
          <a:endParaRPr lang="ru-RU"/>
        </a:p>
      </dgm:t>
    </dgm:pt>
    <dgm:pt modelId="{EC414C54-A0C5-429C-B183-BEDF0017837A}" type="sibTrans" cxnId="{5694A5D0-8258-437E-9369-D079C1C57AAB}">
      <dgm:prSet/>
      <dgm:spPr/>
      <dgm:t>
        <a:bodyPr/>
        <a:lstStyle/>
        <a:p>
          <a:endParaRPr lang="ru-RU"/>
        </a:p>
      </dgm:t>
    </dgm:pt>
    <dgm:pt modelId="{A68078A1-F3A9-4615-B11A-C7EA8C9BDB04}">
      <dgm:prSet/>
      <dgm:spPr/>
      <dgm:t>
        <a:bodyPr/>
        <a:lstStyle/>
        <a:p>
          <a:pPr rtl="0"/>
          <a:r>
            <a:rPr lang="ru-RU" dirty="0" smtClean="0"/>
            <a:t>Введения дополнительных бесплатных услуг;</a:t>
          </a:r>
          <a:endParaRPr lang="ru-RU" dirty="0"/>
        </a:p>
      </dgm:t>
    </dgm:pt>
    <dgm:pt modelId="{88A8879E-9C5B-4130-AED7-5A5169127058}" type="parTrans" cxnId="{CE382F88-02D0-44BE-96BF-BCF9EB481037}">
      <dgm:prSet/>
      <dgm:spPr/>
      <dgm:t>
        <a:bodyPr/>
        <a:lstStyle/>
        <a:p>
          <a:endParaRPr lang="ru-RU"/>
        </a:p>
      </dgm:t>
    </dgm:pt>
    <dgm:pt modelId="{EF2907F8-33C8-492A-AEBF-9A1520AB3666}" type="sibTrans" cxnId="{CE382F88-02D0-44BE-96BF-BCF9EB481037}">
      <dgm:prSet/>
      <dgm:spPr/>
      <dgm:t>
        <a:bodyPr/>
        <a:lstStyle/>
        <a:p>
          <a:endParaRPr lang="ru-RU"/>
        </a:p>
      </dgm:t>
    </dgm:pt>
    <dgm:pt modelId="{0536CCA8-C676-48E9-81B0-152479A0597E}">
      <dgm:prSet/>
      <dgm:spPr/>
      <dgm:t>
        <a:bodyPr/>
        <a:lstStyle/>
        <a:p>
          <a:pPr rtl="0"/>
          <a:r>
            <a:rPr lang="ru-RU" dirty="0" smtClean="0"/>
            <a:t>Послепродажного обслуживания</a:t>
          </a:r>
          <a:endParaRPr lang="ru-RU" dirty="0"/>
        </a:p>
      </dgm:t>
    </dgm:pt>
    <dgm:pt modelId="{1AC9B584-B6C0-4AE2-BCF6-FC71036F87F9}" type="parTrans" cxnId="{00519451-121D-4296-BC02-735031B97CA3}">
      <dgm:prSet/>
      <dgm:spPr/>
      <dgm:t>
        <a:bodyPr/>
        <a:lstStyle/>
        <a:p>
          <a:endParaRPr lang="ru-RU"/>
        </a:p>
      </dgm:t>
    </dgm:pt>
    <dgm:pt modelId="{B7CA3521-81CB-47F0-BC4A-BD0B1B62321F}" type="sibTrans" cxnId="{00519451-121D-4296-BC02-735031B97CA3}">
      <dgm:prSet/>
      <dgm:spPr/>
      <dgm:t>
        <a:bodyPr/>
        <a:lstStyle/>
        <a:p>
          <a:endParaRPr lang="ru-RU"/>
        </a:p>
      </dgm:t>
    </dgm:pt>
    <dgm:pt modelId="{8B074590-0238-449A-9FB7-2C220E065B07}" type="pres">
      <dgm:prSet presAssocID="{4B1ED21A-15BA-410F-9B9E-8001563A078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BB7CD24-E990-4A16-906A-A44157E75798}" type="pres">
      <dgm:prSet presAssocID="{8F40AD88-DC7D-4779-9A81-3EF6CB53AD8E}" presName="composite" presStyleCnt="0"/>
      <dgm:spPr/>
    </dgm:pt>
    <dgm:pt modelId="{82AACB1C-DE96-48ED-8B18-679982B9C603}" type="pres">
      <dgm:prSet presAssocID="{8F40AD88-DC7D-4779-9A81-3EF6CB53AD8E}" presName="imgShp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98DF835-55B8-4176-B6B0-53391892F87C}" type="pres">
      <dgm:prSet presAssocID="{8F40AD88-DC7D-4779-9A81-3EF6CB53AD8E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555655-1668-4AC1-A430-7EFFE7BFC63E}" type="pres">
      <dgm:prSet presAssocID="{A678B222-4603-4BD1-8175-76953175326D}" presName="spacing" presStyleCnt="0"/>
      <dgm:spPr/>
    </dgm:pt>
    <dgm:pt modelId="{D4DD7BB1-44EF-451A-A727-8D3ECC18395B}" type="pres">
      <dgm:prSet presAssocID="{053E6B5B-451D-46E4-863D-A39F9E82C42A}" presName="composite" presStyleCnt="0"/>
      <dgm:spPr/>
    </dgm:pt>
    <dgm:pt modelId="{F0BBCAF9-2A8E-463E-BED8-08B66ACA8580}" type="pres">
      <dgm:prSet presAssocID="{053E6B5B-451D-46E4-863D-A39F9E82C42A}" presName="imgShp" presStyleLbl="fgImgPlace1" presStyleIdx="1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C5C33DB-F82D-457B-BEFE-3866587815EE}" type="pres">
      <dgm:prSet presAssocID="{053E6B5B-451D-46E4-863D-A39F9E82C42A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E8FAC1-54E5-402B-948F-9167F57A933F}" type="pres">
      <dgm:prSet presAssocID="{EC414C54-A0C5-429C-B183-BEDF0017837A}" presName="spacing" presStyleCnt="0"/>
      <dgm:spPr/>
    </dgm:pt>
    <dgm:pt modelId="{A34FE0B9-15DE-43A4-83A4-A416BFE80C03}" type="pres">
      <dgm:prSet presAssocID="{A68078A1-F3A9-4615-B11A-C7EA8C9BDB04}" presName="composite" presStyleCnt="0"/>
      <dgm:spPr/>
    </dgm:pt>
    <dgm:pt modelId="{AF00CA3C-1E4E-490D-99F5-39DA2C593DCC}" type="pres">
      <dgm:prSet presAssocID="{A68078A1-F3A9-4615-B11A-C7EA8C9BDB04}" presName="imgShp" presStyleLbl="fgImgPlace1" presStyleIdx="2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2A30212B-6337-4F73-AA8C-ECD1BDF3374B}" type="pres">
      <dgm:prSet presAssocID="{A68078A1-F3A9-4615-B11A-C7EA8C9BDB04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AC99C8-9419-4BFA-AB92-1999C29D1F5A}" type="pres">
      <dgm:prSet presAssocID="{EF2907F8-33C8-492A-AEBF-9A1520AB3666}" presName="spacing" presStyleCnt="0"/>
      <dgm:spPr/>
    </dgm:pt>
    <dgm:pt modelId="{73A547DE-ACA9-47DA-B4EE-5191004CC676}" type="pres">
      <dgm:prSet presAssocID="{0536CCA8-C676-48E9-81B0-152479A0597E}" presName="composite" presStyleCnt="0"/>
      <dgm:spPr/>
    </dgm:pt>
    <dgm:pt modelId="{6716E75F-E954-4091-B62C-EDAE5911F17F}" type="pres">
      <dgm:prSet presAssocID="{0536CCA8-C676-48E9-81B0-152479A0597E}" presName="imgShp" presStyleLbl="fgImgPlace1" presStyleIdx="3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1DFEA15-0F08-4E9D-80E8-2343A7393A23}" type="pres">
      <dgm:prSet presAssocID="{0536CCA8-C676-48E9-81B0-152479A0597E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D08F04A-4365-4584-AE56-0BD1AE8AD6C4}" type="presOf" srcId="{A68078A1-F3A9-4615-B11A-C7EA8C9BDB04}" destId="{2A30212B-6337-4F73-AA8C-ECD1BDF3374B}" srcOrd="0" destOrd="0" presId="urn:microsoft.com/office/officeart/2005/8/layout/vList3#2"/>
    <dgm:cxn modelId="{0E17A563-6957-420F-A6AD-CE4D14E3BAC5}" type="presOf" srcId="{053E6B5B-451D-46E4-863D-A39F9E82C42A}" destId="{8C5C33DB-F82D-457B-BEFE-3866587815EE}" srcOrd="0" destOrd="0" presId="urn:microsoft.com/office/officeart/2005/8/layout/vList3#2"/>
    <dgm:cxn modelId="{9C9C2338-9D3A-41CA-8D27-C5080C8F9731}" type="presOf" srcId="{0536CCA8-C676-48E9-81B0-152479A0597E}" destId="{81DFEA15-0F08-4E9D-80E8-2343A7393A23}" srcOrd="0" destOrd="0" presId="urn:microsoft.com/office/officeart/2005/8/layout/vList3#2"/>
    <dgm:cxn modelId="{64297E2B-C553-44B2-8807-9E40934CCF42}" srcId="{4B1ED21A-15BA-410F-9B9E-8001563A078D}" destId="{8F40AD88-DC7D-4779-9A81-3EF6CB53AD8E}" srcOrd="0" destOrd="0" parTransId="{C8EF00CF-52FA-43A6-9712-67BC7A2BDB3E}" sibTransId="{A678B222-4603-4BD1-8175-76953175326D}"/>
    <dgm:cxn modelId="{9CBB18B6-A519-4FC5-8632-382F839FE2AD}" type="presOf" srcId="{4B1ED21A-15BA-410F-9B9E-8001563A078D}" destId="{8B074590-0238-449A-9FB7-2C220E065B07}" srcOrd="0" destOrd="0" presId="urn:microsoft.com/office/officeart/2005/8/layout/vList3#2"/>
    <dgm:cxn modelId="{00519451-121D-4296-BC02-735031B97CA3}" srcId="{4B1ED21A-15BA-410F-9B9E-8001563A078D}" destId="{0536CCA8-C676-48E9-81B0-152479A0597E}" srcOrd="3" destOrd="0" parTransId="{1AC9B584-B6C0-4AE2-BCF6-FC71036F87F9}" sibTransId="{B7CA3521-81CB-47F0-BC4A-BD0B1B62321F}"/>
    <dgm:cxn modelId="{CE382F88-02D0-44BE-96BF-BCF9EB481037}" srcId="{4B1ED21A-15BA-410F-9B9E-8001563A078D}" destId="{A68078A1-F3A9-4615-B11A-C7EA8C9BDB04}" srcOrd="2" destOrd="0" parTransId="{88A8879E-9C5B-4130-AED7-5A5169127058}" sibTransId="{EF2907F8-33C8-492A-AEBF-9A1520AB3666}"/>
    <dgm:cxn modelId="{5694A5D0-8258-437E-9369-D079C1C57AAB}" srcId="{4B1ED21A-15BA-410F-9B9E-8001563A078D}" destId="{053E6B5B-451D-46E4-863D-A39F9E82C42A}" srcOrd="1" destOrd="0" parTransId="{F4948EDF-8BF0-4EF1-A2A3-EFE8048E5775}" sibTransId="{EC414C54-A0C5-429C-B183-BEDF0017837A}"/>
    <dgm:cxn modelId="{416E96FA-3329-490A-91F9-E2E9B27EE9E6}" type="presOf" srcId="{8F40AD88-DC7D-4779-9A81-3EF6CB53AD8E}" destId="{E98DF835-55B8-4176-B6B0-53391892F87C}" srcOrd="0" destOrd="0" presId="urn:microsoft.com/office/officeart/2005/8/layout/vList3#2"/>
    <dgm:cxn modelId="{189A3781-6209-448B-8134-771EFBBB037F}" type="presParOf" srcId="{8B074590-0238-449A-9FB7-2C220E065B07}" destId="{CBB7CD24-E990-4A16-906A-A44157E75798}" srcOrd="0" destOrd="0" presId="urn:microsoft.com/office/officeart/2005/8/layout/vList3#2"/>
    <dgm:cxn modelId="{8303AFAE-CBBD-450E-B7BC-FDEC97CAC2AC}" type="presParOf" srcId="{CBB7CD24-E990-4A16-906A-A44157E75798}" destId="{82AACB1C-DE96-48ED-8B18-679982B9C603}" srcOrd="0" destOrd="0" presId="urn:microsoft.com/office/officeart/2005/8/layout/vList3#2"/>
    <dgm:cxn modelId="{F80D35FF-5FC3-4EE9-BCA4-100D2B714694}" type="presParOf" srcId="{CBB7CD24-E990-4A16-906A-A44157E75798}" destId="{E98DF835-55B8-4176-B6B0-53391892F87C}" srcOrd="1" destOrd="0" presId="urn:microsoft.com/office/officeart/2005/8/layout/vList3#2"/>
    <dgm:cxn modelId="{7F3CB91E-808C-479B-A80D-0A30089C98D7}" type="presParOf" srcId="{8B074590-0238-449A-9FB7-2C220E065B07}" destId="{A7555655-1668-4AC1-A430-7EFFE7BFC63E}" srcOrd="1" destOrd="0" presId="urn:microsoft.com/office/officeart/2005/8/layout/vList3#2"/>
    <dgm:cxn modelId="{90C30516-0390-4BC2-8240-19C6971A6272}" type="presParOf" srcId="{8B074590-0238-449A-9FB7-2C220E065B07}" destId="{D4DD7BB1-44EF-451A-A727-8D3ECC18395B}" srcOrd="2" destOrd="0" presId="urn:microsoft.com/office/officeart/2005/8/layout/vList3#2"/>
    <dgm:cxn modelId="{FAD206A2-2388-4014-B3AF-5358AD4C5B3E}" type="presParOf" srcId="{D4DD7BB1-44EF-451A-A727-8D3ECC18395B}" destId="{F0BBCAF9-2A8E-463E-BED8-08B66ACA8580}" srcOrd="0" destOrd="0" presId="urn:microsoft.com/office/officeart/2005/8/layout/vList3#2"/>
    <dgm:cxn modelId="{23F315DC-89DA-492E-9B5C-FBA905CF36E1}" type="presParOf" srcId="{D4DD7BB1-44EF-451A-A727-8D3ECC18395B}" destId="{8C5C33DB-F82D-457B-BEFE-3866587815EE}" srcOrd="1" destOrd="0" presId="urn:microsoft.com/office/officeart/2005/8/layout/vList3#2"/>
    <dgm:cxn modelId="{1260C380-18AD-4D17-9861-E9CFA19EC531}" type="presParOf" srcId="{8B074590-0238-449A-9FB7-2C220E065B07}" destId="{A2E8FAC1-54E5-402B-948F-9167F57A933F}" srcOrd="3" destOrd="0" presId="urn:microsoft.com/office/officeart/2005/8/layout/vList3#2"/>
    <dgm:cxn modelId="{6C9E9826-6A58-44A8-AE94-78AB50D21FFD}" type="presParOf" srcId="{8B074590-0238-449A-9FB7-2C220E065B07}" destId="{A34FE0B9-15DE-43A4-83A4-A416BFE80C03}" srcOrd="4" destOrd="0" presId="urn:microsoft.com/office/officeart/2005/8/layout/vList3#2"/>
    <dgm:cxn modelId="{7762DAFE-099B-48A6-8D28-8E6FB06C5E90}" type="presParOf" srcId="{A34FE0B9-15DE-43A4-83A4-A416BFE80C03}" destId="{AF00CA3C-1E4E-490D-99F5-39DA2C593DCC}" srcOrd="0" destOrd="0" presId="urn:microsoft.com/office/officeart/2005/8/layout/vList3#2"/>
    <dgm:cxn modelId="{7C5D50BA-A2DF-4CF8-95CB-30B8617C2BE0}" type="presParOf" srcId="{A34FE0B9-15DE-43A4-83A4-A416BFE80C03}" destId="{2A30212B-6337-4F73-AA8C-ECD1BDF3374B}" srcOrd="1" destOrd="0" presId="urn:microsoft.com/office/officeart/2005/8/layout/vList3#2"/>
    <dgm:cxn modelId="{EB1D0392-47A6-4649-A6BD-263863D62505}" type="presParOf" srcId="{8B074590-0238-449A-9FB7-2C220E065B07}" destId="{8DAC99C8-9419-4BFA-AB92-1999C29D1F5A}" srcOrd="5" destOrd="0" presId="urn:microsoft.com/office/officeart/2005/8/layout/vList3#2"/>
    <dgm:cxn modelId="{7FAA72B1-B32E-44B7-A40F-69F5A72B8A37}" type="presParOf" srcId="{8B074590-0238-449A-9FB7-2C220E065B07}" destId="{73A547DE-ACA9-47DA-B4EE-5191004CC676}" srcOrd="6" destOrd="0" presId="urn:microsoft.com/office/officeart/2005/8/layout/vList3#2"/>
    <dgm:cxn modelId="{93D24566-331A-4A87-92AB-D6B1A320A3E6}" type="presParOf" srcId="{73A547DE-ACA9-47DA-B4EE-5191004CC676}" destId="{6716E75F-E954-4091-B62C-EDAE5911F17F}" srcOrd="0" destOrd="0" presId="urn:microsoft.com/office/officeart/2005/8/layout/vList3#2"/>
    <dgm:cxn modelId="{04A48B62-EF52-4205-91A9-44A187238F90}" type="presParOf" srcId="{73A547DE-ACA9-47DA-B4EE-5191004CC676}" destId="{81DFEA15-0F08-4E9D-80E8-2343A7393A23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3D44C36-75C2-4563-9DD3-146D57292EEF}" type="doc">
      <dgm:prSet loTypeId="urn:microsoft.com/office/officeart/2005/8/layout/lProcess3" loCatId="process" qsTypeId="urn:microsoft.com/office/officeart/2005/8/quickstyle/3d7" qsCatId="3D" csTypeId="urn:microsoft.com/office/officeart/2005/8/colors/accent6_2" csCatId="accent6" phldr="1"/>
      <dgm:spPr>
        <a:scene3d>
          <a:camera prst="isometricOffAxis2Left" zoom="91000"/>
          <a:lightRig rig="threePt" dir="t">
            <a:rot lat="0" lon="0" rev="20640000"/>
          </a:lightRig>
        </a:scene3d>
      </dgm:spPr>
      <dgm:t>
        <a:bodyPr/>
        <a:lstStyle/>
        <a:p>
          <a:endParaRPr lang="ru-RU"/>
        </a:p>
      </dgm:t>
    </dgm:pt>
    <dgm:pt modelId="{9A6D112B-D1DE-45EC-AA0B-14D9EDF17809}">
      <dgm:prSet/>
      <dgm:spPr/>
      <dgm:t>
        <a:bodyPr/>
        <a:lstStyle/>
        <a:p>
          <a:pPr rtl="0"/>
          <a:r>
            <a:rPr lang="ru-RU" b="1" i="1" dirty="0" smtClean="0"/>
            <a:t>размещение рекламы продукции в средствах массовой информации, на баннерах нашего города и в городах реализации продукции </a:t>
          </a:r>
          <a:endParaRPr lang="ru-RU" b="1" i="1" dirty="0"/>
        </a:p>
      </dgm:t>
    </dgm:pt>
    <dgm:pt modelId="{34F10AEC-6233-4F1A-875D-0DDE66B031AE}" type="parTrans" cxnId="{55476183-8B1A-4394-BB23-A1CCBD617D26}">
      <dgm:prSet/>
      <dgm:spPr/>
      <dgm:t>
        <a:bodyPr/>
        <a:lstStyle/>
        <a:p>
          <a:endParaRPr lang="ru-RU"/>
        </a:p>
      </dgm:t>
    </dgm:pt>
    <dgm:pt modelId="{B56F9158-7C00-4BF0-818D-1CA0CF0D5C0C}" type="sibTrans" cxnId="{55476183-8B1A-4394-BB23-A1CCBD617D26}">
      <dgm:prSet/>
      <dgm:spPr/>
      <dgm:t>
        <a:bodyPr/>
        <a:lstStyle/>
        <a:p>
          <a:endParaRPr lang="ru-RU"/>
        </a:p>
      </dgm:t>
    </dgm:pt>
    <dgm:pt modelId="{D676D572-D046-4E95-88CC-84B8FB02D51C}">
      <dgm:prSet/>
      <dgm:spPr/>
      <dgm:t>
        <a:bodyPr/>
        <a:lstStyle/>
        <a:p>
          <a:pPr rtl="0"/>
          <a:r>
            <a:rPr lang="ru-RU" b="1" i="1" dirty="0" smtClean="0"/>
            <a:t>распространение листовок</a:t>
          </a:r>
        </a:p>
        <a:p>
          <a:pPr rtl="0"/>
          <a:r>
            <a:rPr lang="ru-RU" b="1" i="1" dirty="0" smtClean="0"/>
            <a:t>и буклетов</a:t>
          </a:r>
          <a:endParaRPr lang="ru-RU" b="1" i="1" dirty="0"/>
        </a:p>
      </dgm:t>
    </dgm:pt>
    <dgm:pt modelId="{9D55515E-E37D-42B2-8C2D-F065CE64E71D}" type="parTrans" cxnId="{5E8493D2-7221-48D1-A08A-099AD457B3DD}">
      <dgm:prSet/>
      <dgm:spPr/>
      <dgm:t>
        <a:bodyPr/>
        <a:lstStyle/>
        <a:p>
          <a:endParaRPr lang="ru-RU"/>
        </a:p>
      </dgm:t>
    </dgm:pt>
    <dgm:pt modelId="{1A8E735A-0E45-4DE7-B312-F5465ABC8428}" type="sibTrans" cxnId="{5E8493D2-7221-48D1-A08A-099AD457B3DD}">
      <dgm:prSet/>
      <dgm:spPr/>
      <dgm:t>
        <a:bodyPr/>
        <a:lstStyle/>
        <a:p>
          <a:endParaRPr lang="ru-RU"/>
        </a:p>
      </dgm:t>
    </dgm:pt>
    <dgm:pt modelId="{B4E9B0D4-B763-4A18-B0E7-1FB140D30F1E}">
      <dgm:prSet/>
      <dgm:spPr/>
      <dgm:t>
        <a:bodyPr/>
        <a:lstStyle/>
        <a:p>
          <a:pPr rtl="0"/>
          <a:r>
            <a:rPr lang="ru-RU" b="1" i="1" dirty="0" smtClean="0"/>
            <a:t>рекламное оформление собственного и общественного автотранспорта</a:t>
          </a:r>
          <a:endParaRPr lang="ru-RU" b="1" i="1" dirty="0"/>
        </a:p>
      </dgm:t>
    </dgm:pt>
    <dgm:pt modelId="{68EE53C7-1A01-4A65-9CB3-64035EF65034}" type="parTrans" cxnId="{2B0BF5DC-AB3B-4B00-BD7D-C53E65D68AAE}">
      <dgm:prSet/>
      <dgm:spPr/>
      <dgm:t>
        <a:bodyPr/>
        <a:lstStyle/>
        <a:p>
          <a:endParaRPr lang="ru-RU"/>
        </a:p>
      </dgm:t>
    </dgm:pt>
    <dgm:pt modelId="{8885E157-ADF0-40C0-9419-A75E39DD0F77}" type="sibTrans" cxnId="{2B0BF5DC-AB3B-4B00-BD7D-C53E65D68AAE}">
      <dgm:prSet/>
      <dgm:spPr/>
      <dgm:t>
        <a:bodyPr/>
        <a:lstStyle/>
        <a:p>
          <a:endParaRPr lang="ru-RU"/>
        </a:p>
      </dgm:t>
    </dgm:pt>
    <dgm:pt modelId="{20268D14-6F61-4D0C-A93D-BD6B7080F355}">
      <dgm:prSet/>
      <dgm:spPr/>
      <dgm:t>
        <a:bodyPr/>
        <a:lstStyle/>
        <a:p>
          <a:pPr rtl="0"/>
          <a:r>
            <a:rPr lang="ru-RU" b="1" i="1" dirty="0" smtClean="0"/>
            <a:t>предоставление рекламных буклетов, календарей, закладок, магнитиков при доставке заказа</a:t>
          </a:r>
          <a:endParaRPr lang="ru-RU" b="1" i="1" dirty="0"/>
        </a:p>
      </dgm:t>
    </dgm:pt>
    <dgm:pt modelId="{CC347A41-9989-493E-9516-E42553DC6419}" type="parTrans" cxnId="{E437DFB4-DD50-4EBF-A753-4936DFDC92DD}">
      <dgm:prSet/>
      <dgm:spPr/>
      <dgm:t>
        <a:bodyPr/>
        <a:lstStyle/>
        <a:p>
          <a:endParaRPr lang="ru-RU"/>
        </a:p>
      </dgm:t>
    </dgm:pt>
    <dgm:pt modelId="{DE4E34B8-ABE4-479D-B80E-0A995C8F5102}" type="sibTrans" cxnId="{E437DFB4-DD50-4EBF-A753-4936DFDC92DD}">
      <dgm:prSet/>
      <dgm:spPr/>
      <dgm:t>
        <a:bodyPr/>
        <a:lstStyle/>
        <a:p>
          <a:endParaRPr lang="ru-RU"/>
        </a:p>
      </dgm:t>
    </dgm:pt>
    <dgm:pt modelId="{7B90FA0F-E735-477C-B978-4B6008142B53}" type="pres">
      <dgm:prSet presAssocID="{E3D44C36-75C2-4563-9DD3-146D57292EEF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260DF77-2127-4364-B639-B7917EB97377}" type="pres">
      <dgm:prSet presAssocID="{9A6D112B-D1DE-45EC-AA0B-14D9EDF17809}" presName="horFlow" presStyleCnt="0"/>
      <dgm:spPr/>
    </dgm:pt>
    <dgm:pt modelId="{CD42D705-47C7-4FD6-854E-5CDBED7AE87E}" type="pres">
      <dgm:prSet presAssocID="{9A6D112B-D1DE-45EC-AA0B-14D9EDF17809}" presName="bigChev" presStyleLbl="node1" presStyleIdx="0" presStyleCnt="4" custScaleX="158151"/>
      <dgm:spPr/>
      <dgm:t>
        <a:bodyPr/>
        <a:lstStyle/>
        <a:p>
          <a:endParaRPr lang="ru-RU"/>
        </a:p>
      </dgm:t>
    </dgm:pt>
    <dgm:pt modelId="{909D89F1-55BA-4304-AD65-0C6C2570FF33}" type="pres">
      <dgm:prSet presAssocID="{9A6D112B-D1DE-45EC-AA0B-14D9EDF17809}" presName="vSp" presStyleCnt="0"/>
      <dgm:spPr/>
    </dgm:pt>
    <dgm:pt modelId="{5D2C14C7-02FF-4158-A908-F0D45BB1E1C3}" type="pres">
      <dgm:prSet presAssocID="{D676D572-D046-4E95-88CC-84B8FB02D51C}" presName="horFlow" presStyleCnt="0"/>
      <dgm:spPr/>
    </dgm:pt>
    <dgm:pt modelId="{BEF23B97-F2A7-420C-B8F3-AF9E9396DA38}" type="pres">
      <dgm:prSet presAssocID="{D676D572-D046-4E95-88CC-84B8FB02D51C}" presName="bigChev" presStyleLbl="node1" presStyleIdx="1" presStyleCnt="4" custScaleX="158151"/>
      <dgm:spPr/>
      <dgm:t>
        <a:bodyPr/>
        <a:lstStyle/>
        <a:p>
          <a:endParaRPr lang="ru-RU"/>
        </a:p>
      </dgm:t>
    </dgm:pt>
    <dgm:pt modelId="{D29A14E4-D786-40EE-8037-9FA92F7746A7}" type="pres">
      <dgm:prSet presAssocID="{D676D572-D046-4E95-88CC-84B8FB02D51C}" presName="vSp" presStyleCnt="0"/>
      <dgm:spPr/>
    </dgm:pt>
    <dgm:pt modelId="{52778C73-88EB-424A-818E-B04920EF85A4}" type="pres">
      <dgm:prSet presAssocID="{B4E9B0D4-B763-4A18-B0E7-1FB140D30F1E}" presName="horFlow" presStyleCnt="0"/>
      <dgm:spPr/>
    </dgm:pt>
    <dgm:pt modelId="{8890CFB9-9337-4CAE-ADF1-402C01534C06}" type="pres">
      <dgm:prSet presAssocID="{B4E9B0D4-B763-4A18-B0E7-1FB140D30F1E}" presName="bigChev" presStyleLbl="node1" presStyleIdx="2" presStyleCnt="4" custScaleX="157759"/>
      <dgm:spPr/>
      <dgm:t>
        <a:bodyPr/>
        <a:lstStyle/>
        <a:p>
          <a:endParaRPr lang="ru-RU"/>
        </a:p>
      </dgm:t>
    </dgm:pt>
    <dgm:pt modelId="{41ACA4C5-ACF1-4401-93B6-0080F7B79F9D}" type="pres">
      <dgm:prSet presAssocID="{B4E9B0D4-B763-4A18-B0E7-1FB140D30F1E}" presName="vSp" presStyleCnt="0"/>
      <dgm:spPr/>
    </dgm:pt>
    <dgm:pt modelId="{78CD1F87-DF3B-42BC-9D42-B85068E35923}" type="pres">
      <dgm:prSet presAssocID="{20268D14-6F61-4D0C-A93D-BD6B7080F355}" presName="horFlow" presStyleCnt="0"/>
      <dgm:spPr/>
    </dgm:pt>
    <dgm:pt modelId="{77EFCDD7-8A67-45DD-8AC8-3154246254CB}" type="pres">
      <dgm:prSet presAssocID="{20268D14-6F61-4D0C-A93D-BD6B7080F355}" presName="bigChev" presStyleLbl="node1" presStyleIdx="3" presStyleCnt="4" custScaleX="152979"/>
      <dgm:spPr/>
      <dgm:t>
        <a:bodyPr/>
        <a:lstStyle/>
        <a:p>
          <a:endParaRPr lang="ru-RU"/>
        </a:p>
      </dgm:t>
    </dgm:pt>
  </dgm:ptLst>
  <dgm:cxnLst>
    <dgm:cxn modelId="{0F566164-3B30-496C-B6E5-34C5BC125A85}" type="presOf" srcId="{E3D44C36-75C2-4563-9DD3-146D57292EEF}" destId="{7B90FA0F-E735-477C-B978-4B6008142B53}" srcOrd="0" destOrd="0" presId="urn:microsoft.com/office/officeart/2005/8/layout/lProcess3"/>
    <dgm:cxn modelId="{1F31222A-4AF0-475F-B0ED-0173C427E46F}" type="presOf" srcId="{20268D14-6F61-4D0C-A93D-BD6B7080F355}" destId="{77EFCDD7-8A67-45DD-8AC8-3154246254CB}" srcOrd="0" destOrd="0" presId="urn:microsoft.com/office/officeart/2005/8/layout/lProcess3"/>
    <dgm:cxn modelId="{3EC11CE9-830E-4FE3-A771-0553D82CB404}" type="presOf" srcId="{D676D572-D046-4E95-88CC-84B8FB02D51C}" destId="{BEF23B97-F2A7-420C-B8F3-AF9E9396DA38}" srcOrd="0" destOrd="0" presId="urn:microsoft.com/office/officeart/2005/8/layout/lProcess3"/>
    <dgm:cxn modelId="{E437DFB4-DD50-4EBF-A753-4936DFDC92DD}" srcId="{E3D44C36-75C2-4563-9DD3-146D57292EEF}" destId="{20268D14-6F61-4D0C-A93D-BD6B7080F355}" srcOrd="3" destOrd="0" parTransId="{CC347A41-9989-493E-9516-E42553DC6419}" sibTransId="{DE4E34B8-ABE4-479D-B80E-0A995C8F5102}"/>
    <dgm:cxn modelId="{2B0BF5DC-AB3B-4B00-BD7D-C53E65D68AAE}" srcId="{E3D44C36-75C2-4563-9DD3-146D57292EEF}" destId="{B4E9B0D4-B763-4A18-B0E7-1FB140D30F1E}" srcOrd="2" destOrd="0" parTransId="{68EE53C7-1A01-4A65-9CB3-64035EF65034}" sibTransId="{8885E157-ADF0-40C0-9419-A75E39DD0F77}"/>
    <dgm:cxn modelId="{59C348D7-9366-4E49-A2D4-4CB16AB2EA64}" type="presOf" srcId="{B4E9B0D4-B763-4A18-B0E7-1FB140D30F1E}" destId="{8890CFB9-9337-4CAE-ADF1-402C01534C06}" srcOrd="0" destOrd="0" presId="urn:microsoft.com/office/officeart/2005/8/layout/lProcess3"/>
    <dgm:cxn modelId="{5E8493D2-7221-48D1-A08A-099AD457B3DD}" srcId="{E3D44C36-75C2-4563-9DD3-146D57292EEF}" destId="{D676D572-D046-4E95-88CC-84B8FB02D51C}" srcOrd="1" destOrd="0" parTransId="{9D55515E-E37D-42B2-8C2D-F065CE64E71D}" sibTransId="{1A8E735A-0E45-4DE7-B312-F5465ABC8428}"/>
    <dgm:cxn modelId="{6EDF0AEF-BF73-4471-933C-5638C556B86F}" type="presOf" srcId="{9A6D112B-D1DE-45EC-AA0B-14D9EDF17809}" destId="{CD42D705-47C7-4FD6-854E-5CDBED7AE87E}" srcOrd="0" destOrd="0" presId="urn:microsoft.com/office/officeart/2005/8/layout/lProcess3"/>
    <dgm:cxn modelId="{55476183-8B1A-4394-BB23-A1CCBD617D26}" srcId="{E3D44C36-75C2-4563-9DD3-146D57292EEF}" destId="{9A6D112B-D1DE-45EC-AA0B-14D9EDF17809}" srcOrd="0" destOrd="0" parTransId="{34F10AEC-6233-4F1A-875D-0DDE66B031AE}" sibTransId="{B56F9158-7C00-4BF0-818D-1CA0CF0D5C0C}"/>
    <dgm:cxn modelId="{6C5DB127-40AD-4E11-A3EF-EFF6544D6B7C}" type="presParOf" srcId="{7B90FA0F-E735-477C-B978-4B6008142B53}" destId="{7260DF77-2127-4364-B639-B7917EB97377}" srcOrd="0" destOrd="0" presId="urn:microsoft.com/office/officeart/2005/8/layout/lProcess3"/>
    <dgm:cxn modelId="{A9610010-9A58-47FD-B928-4AABB7830DB6}" type="presParOf" srcId="{7260DF77-2127-4364-B639-B7917EB97377}" destId="{CD42D705-47C7-4FD6-854E-5CDBED7AE87E}" srcOrd="0" destOrd="0" presId="urn:microsoft.com/office/officeart/2005/8/layout/lProcess3"/>
    <dgm:cxn modelId="{46665969-6833-416A-A874-3A9EE1CF653A}" type="presParOf" srcId="{7B90FA0F-E735-477C-B978-4B6008142B53}" destId="{909D89F1-55BA-4304-AD65-0C6C2570FF33}" srcOrd="1" destOrd="0" presId="urn:microsoft.com/office/officeart/2005/8/layout/lProcess3"/>
    <dgm:cxn modelId="{CC5BA6FF-9444-4A60-9EE5-3D518C3FEA8A}" type="presParOf" srcId="{7B90FA0F-E735-477C-B978-4B6008142B53}" destId="{5D2C14C7-02FF-4158-A908-F0D45BB1E1C3}" srcOrd="2" destOrd="0" presId="urn:microsoft.com/office/officeart/2005/8/layout/lProcess3"/>
    <dgm:cxn modelId="{710E7FDC-77C4-49B7-92C3-78EE65DD4E5E}" type="presParOf" srcId="{5D2C14C7-02FF-4158-A908-F0D45BB1E1C3}" destId="{BEF23B97-F2A7-420C-B8F3-AF9E9396DA38}" srcOrd="0" destOrd="0" presId="urn:microsoft.com/office/officeart/2005/8/layout/lProcess3"/>
    <dgm:cxn modelId="{846DE40C-4669-4DAD-A4F3-FB1A12904810}" type="presParOf" srcId="{7B90FA0F-E735-477C-B978-4B6008142B53}" destId="{D29A14E4-D786-40EE-8037-9FA92F7746A7}" srcOrd="3" destOrd="0" presId="urn:microsoft.com/office/officeart/2005/8/layout/lProcess3"/>
    <dgm:cxn modelId="{44626628-F57D-4CAD-A505-3E9796375487}" type="presParOf" srcId="{7B90FA0F-E735-477C-B978-4B6008142B53}" destId="{52778C73-88EB-424A-818E-B04920EF85A4}" srcOrd="4" destOrd="0" presId="urn:microsoft.com/office/officeart/2005/8/layout/lProcess3"/>
    <dgm:cxn modelId="{FC3FBE39-BD12-484C-B148-F2B9FDC8F96B}" type="presParOf" srcId="{52778C73-88EB-424A-818E-B04920EF85A4}" destId="{8890CFB9-9337-4CAE-ADF1-402C01534C06}" srcOrd="0" destOrd="0" presId="urn:microsoft.com/office/officeart/2005/8/layout/lProcess3"/>
    <dgm:cxn modelId="{5D873977-1DB8-47B0-A1F6-DB583260E238}" type="presParOf" srcId="{7B90FA0F-E735-477C-B978-4B6008142B53}" destId="{41ACA4C5-ACF1-4401-93B6-0080F7B79F9D}" srcOrd="5" destOrd="0" presId="urn:microsoft.com/office/officeart/2005/8/layout/lProcess3"/>
    <dgm:cxn modelId="{04C0CF56-5C44-499E-BC86-FE13B5FB4894}" type="presParOf" srcId="{7B90FA0F-E735-477C-B978-4B6008142B53}" destId="{78CD1F87-DF3B-42BC-9D42-B85068E35923}" srcOrd="6" destOrd="0" presId="urn:microsoft.com/office/officeart/2005/8/layout/lProcess3"/>
    <dgm:cxn modelId="{1677070B-EFFF-4402-B3CB-0FD34F68B180}" type="presParOf" srcId="{78CD1F87-DF3B-42BC-9D42-B85068E35923}" destId="{77EFCDD7-8A67-45DD-8AC8-3154246254CB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AA6024B-3945-42E3-8F5F-459C40342C78}" type="doc">
      <dgm:prSet loTypeId="urn:microsoft.com/office/officeart/2005/8/layout/process2" loCatId="process" qsTypeId="urn:microsoft.com/office/officeart/2005/8/quickstyle/3d5" qsCatId="3D" csTypeId="urn:microsoft.com/office/officeart/2005/8/colors/colorful5" csCatId="colorful" phldr="1"/>
      <dgm:spPr>
        <a:scene3d>
          <a:camera prst="isometricOffAxis1Right" zoom="95000"/>
          <a:lightRig rig="flat" dir="t"/>
        </a:scene3d>
      </dgm:spPr>
      <dgm:t>
        <a:bodyPr/>
        <a:lstStyle/>
        <a:p>
          <a:endParaRPr lang="ru-RU"/>
        </a:p>
      </dgm:t>
    </dgm:pt>
    <dgm:pt modelId="{B78281B1-CE6E-4A81-B99F-833F281BC1FD}">
      <dgm:prSet/>
      <dgm:spPr/>
      <dgm:t>
        <a:bodyPr/>
        <a:lstStyle/>
        <a:p>
          <a:pPr rtl="0"/>
          <a:r>
            <a:rPr lang="ru-RU" b="1" dirty="0" smtClean="0"/>
            <a:t>ОАО «BEST BRICK NN»</a:t>
          </a:r>
          <a:endParaRPr lang="ru-RU" b="1" dirty="0"/>
        </a:p>
      </dgm:t>
    </dgm:pt>
    <dgm:pt modelId="{5EF13846-F9E9-4AA4-8581-B6A4DDA46914}" type="parTrans" cxnId="{8D19B2F9-139C-4484-9801-78BD02D0B679}">
      <dgm:prSet/>
      <dgm:spPr/>
      <dgm:t>
        <a:bodyPr/>
        <a:lstStyle/>
        <a:p>
          <a:endParaRPr lang="ru-RU"/>
        </a:p>
      </dgm:t>
    </dgm:pt>
    <dgm:pt modelId="{2A1FAD14-22ED-47EC-87E4-B874A06547F6}" type="sibTrans" cxnId="{8D19B2F9-139C-4484-9801-78BD02D0B679}">
      <dgm:prSet/>
      <dgm:spPr/>
      <dgm:t>
        <a:bodyPr/>
        <a:lstStyle/>
        <a:p>
          <a:endParaRPr lang="ru-RU"/>
        </a:p>
      </dgm:t>
    </dgm:pt>
    <dgm:pt modelId="{498335CB-7252-42DB-A921-98AC992FE39C}">
      <dgm:prSet/>
      <dgm:spPr/>
      <dgm:t>
        <a:bodyPr/>
        <a:lstStyle/>
        <a:p>
          <a:pPr rtl="0"/>
          <a:r>
            <a:rPr lang="ru-RU" b="1" dirty="0" smtClean="0"/>
            <a:t>Склад готовой продукции</a:t>
          </a:r>
          <a:endParaRPr lang="ru-RU" b="1" dirty="0"/>
        </a:p>
      </dgm:t>
    </dgm:pt>
    <dgm:pt modelId="{7DA375C5-8AD2-441A-9211-4AB9DA383A6D}" type="parTrans" cxnId="{84F47540-3D31-46E2-B005-D68D63BBFA88}">
      <dgm:prSet/>
      <dgm:spPr/>
      <dgm:t>
        <a:bodyPr/>
        <a:lstStyle/>
        <a:p>
          <a:endParaRPr lang="ru-RU"/>
        </a:p>
      </dgm:t>
    </dgm:pt>
    <dgm:pt modelId="{62391288-B302-43D3-B4FB-F4D7405261A1}" type="sibTrans" cxnId="{84F47540-3D31-46E2-B005-D68D63BBFA88}">
      <dgm:prSet/>
      <dgm:spPr/>
      <dgm:t>
        <a:bodyPr/>
        <a:lstStyle/>
        <a:p>
          <a:endParaRPr lang="ru-RU"/>
        </a:p>
      </dgm:t>
    </dgm:pt>
    <dgm:pt modelId="{CEC17F6C-453F-4BF7-AB3E-A5FA8B726BFC}">
      <dgm:prSet/>
      <dgm:spPr/>
      <dgm:t>
        <a:bodyPr/>
        <a:lstStyle/>
        <a:p>
          <a:pPr rtl="0"/>
          <a:r>
            <a:rPr lang="ru-RU" b="1" dirty="0" smtClean="0"/>
            <a:t>Потребитель</a:t>
          </a:r>
          <a:endParaRPr lang="ru-RU" b="1" dirty="0"/>
        </a:p>
      </dgm:t>
    </dgm:pt>
    <dgm:pt modelId="{88DDA990-909F-4153-A785-1BDB4AE778F9}" type="parTrans" cxnId="{27B32870-8C00-445E-9DDB-ACD80728CFE9}">
      <dgm:prSet/>
      <dgm:spPr/>
      <dgm:t>
        <a:bodyPr/>
        <a:lstStyle/>
        <a:p>
          <a:endParaRPr lang="ru-RU"/>
        </a:p>
      </dgm:t>
    </dgm:pt>
    <dgm:pt modelId="{DE1C971E-15B6-402A-95A3-BB1F975BADA5}" type="sibTrans" cxnId="{27B32870-8C00-445E-9DDB-ACD80728CFE9}">
      <dgm:prSet/>
      <dgm:spPr/>
      <dgm:t>
        <a:bodyPr/>
        <a:lstStyle/>
        <a:p>
          <a:endParaRPr lang="ru-RU"/>
        </a:p>
      </dgm:t>
    </dgm:pt>
    <dgm:pt modelId="{3D633772-2F9C-4E28-8BC1-570D9674568C}" type="pres">
      <dgm:prSet presAssocID="{0AA6024B-3945-42E3-8F5F-459C40342C78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76C4B17-6FB6-49A9-AD30-AE1EFD0AACCA}" type="pres">
      <dgm:prSet presAssocID="{B78281B1-CE6E-4A81-B99F-833F281BC1F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175141-24EE-4067-A3DC-AD925A92D0B3}" type="pres">
      <dgm:prSet presAssocID="{2A1FAD14-22ED-47EC-87E4-B874A06547F6}" presName="sibTrans" presStyleLbl="sibTrans2D1" presStyleIdx="0" presStyleCnt="2"/>
      <dgm:spPr/>
      <dgm:t>
        <a:bodyPr/>
        <a:lstStyle/>
        <a:p>
          <a:endParaRPr lang="ru-RU"/>
        </a:p>
      </dgm:t>
    </dgm:pt>
    <dgm:pt modelId="{8CB17548-E4EF-4445-8518-F44844E8430C}" type="pres">
      <dgm:prSet presAssocID="{2A1FAD14-22ED-47EC-87E4-B874A06547F6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28746756-7AE0-45E1-9BA6-9C493329AA53}" type="pres">
      <dgm:prSet presAssocID="{498335CB-7252-42DB-A921-98AC992FE39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9480C2-75F5-459B-9410-D4CAFCF07900}" type="pres">
      <dgm:prSet presAssocID="{62391288-B302-43D3-B4FB-F4D7405261A1}" presName="sibTrans" presStyleLbl="sibTrans2D1" presStyleIdx="1" presStyleCnt="2"/>
      <dgm:spPr/>
      <dgm:t>
        <a:bodyPr/>
        <a:lstStyle/>
        <a:p>
          <a:endParaRPr lang="ru-RU"/>
        </a:p>
      </dgm:t>
    </dgm:pt>
    <dgm:pt modelId="{F9E01604-01DC-4AF6-97D7-A74E833FCFA9}" type="pres">
      <dgm:prSet presAssocID="{62391288-B302-43D3-B4FB-F4D7405261A1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03453FAC-C2BF-453A-86F3-020EED278758}" type="pres">
      <dgm:prSet presAssocID="{CEC17F6C-453F-4BF7-AB3E-A5FA8B726BF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CCF4BE1-EF73-445A-A1E3-1AAE677BD8F8}" type="presOf" srcId="{62391288-B302-43D3-B4FB-F4D7405261A1}" destId="{F9E01604-01DC-4AF6-97D7-A74E833FCFA9}" srcOrd="1" destOrd="0" presId="urn:microsoft.com/office/officeart/2005/8/layout/process2"/>
    <dgm:cxn modelId="{5D051072-C223-4E13-88BD-C182004521E7}" type="presOf" srcId="{62391288-B302-43D3-B4FB-F4D7405261A1}" destId="{A69480C2-75F5-459B-9410-D4CAFCF07900}" srcOrd="0" destOrd="0" presId="urn:microsoft.com/office/officeart/2005/8/layout/process2"/>
    <dgm:cxn modelId="{3214016E-D02C-449D-A935-ED8EC8E01703}" type="presOf" srcId="{CEC17F6C-453F-4BF7-AB3E-A5FA8B726BFC}" destId="{03453FAC-C2BF-453A-86F3-020EED278758}" srcOrd="0" destOrd="0" presId="urn:microsoft.com/office/officeart/2005/8/layout/process2"/>
    <dgm:cxn modelId="{27B32870-8C00-445E-9DDB-ACD80728CFE9}" srcId="{0AA6024B-3945-42E3-8F5F-459C40342C78}" destId="{CEC17F6C-453F-4BF7-AB3E-A5FA8B726BFC}" srcOrd="2" destOrd="0" parTransId="{88DDA990-909F-4153-A785-1BDB4AE778F9}" sibTransId="{DE1C971E-15B6-402A-95A3-BB1F975BADA5}"/>
    <dgm:cxn modelId="{84F47540-3D31-46E2-B005-D68D63BBFA88}" srcId="{0AA6024B-3945-42E3-8F5F-459C40342C78}" destId="{498335CB-7252-42DB-A921-98AC992FE39C}" srcOrd="1" destOrd="0" parTransId="{7DA375C5-8AD2-441A-9211-4AB9DA383A6D}" sibTransId="{62391288-B302-43D3-B4FB-F4D7405261A1}"/>
    <dgm:cxn modelId="{F25A055B-38D7-4C70-A26C-BAC07877D813}" type="presOf" srcId="{2A1FAD14-22ED-47EC-87E4-B874A06547F6}" destId="{E8175141-24EE-4067-A3DC-AD925A92D0B3}" srcOrd="0" destOrd="0" presId="urn:microsoft.com/office/officeart/2005/8/layout/process2"/>
    <dgm:cxn modelId="{679F971C-6C44-473B-AB37-D2BCA3069B82}" type="presOf" srcId="{498335CB-7252-42DB-A921-98AC992FE39C}" destId="{28746756-7AE0-45E1-9BA6-9C493329AA53}" srcOrd="0" destOrd="0" presId="urn:microsoft.com/office/officeart/2005/8/layout/process2"/>
    <dgm:cxn modelId="{6844C3C2-C480-4895-AE86-19D392F79B91}" type="presOf" srcId="{0AA6024B-3945-42E3-8F5F-459C40342C78}" destId="{3D633772-2F9C-4E28-8BC1-570D9674568C}" srcOrd="0" destOrd="0" presId="urn:microsoft.com/office/officeart/2005/8/layout/process2"/>
    <dgm:cxn modelId="{9B53CF33-D43A-43D9-8EAA-680DF2D823BD}" type="presOf" srcId="{2A1FAD14-22ED-47EC-87E4-B874A06547F6}" destId="{8CB17548-E4EF-4445-8518-F44844E8430C}" srcOrd="1" destOrd="0" presId="urn:microsoft.com/office/officeart/2005/8/layout/process2"/>
    <dgm:cxn modelId="{8D19B2F9-139C-4484-9801-78BD02D0B679}" srcId="{0AA6024B-3945-42E3-8F5F-459C40342C78}" destId="{B78281B1-CE6E-4A81-B99F-833F281BC1FD}" srcOrd="0" destOrd="0" parTransId="{5EF13846-F9E9-4AA4-8581-B6A4DDA46914}" sibTransId="{2A1FAD14-22ED-47EC-87E4-B874A06547F6}"/>
    <dgm:cxn modelId="{E959A76B-3B8C-4C3C-81B7-5791E4450903}" type="presOf" srcId="{B78281B1-CE6E-4A81-B99F-833F281BC1FD}" destId="{C76C4B17-6FB6-49A9-AD30-AE1EFD0AACCA}" srcOrd="0" destOrd="0" presId="urn:microsoft.com/office/officeart/2005/8/layout/process2"/>
    <dgm:cxn modelId="{60DA38D9-FE1B-40E5-AC71-F80C41BE574E}" type="presParOf" srcId="{3D633772-2F9C-4E28-8BC1-570D9674568C}" destId="{C76C4B17-6FB6-49A9-AD30-AE1EFD0AACCA}" srcOrd="0" destOrd="0" presId="urn:microsoft.com/office/officeart/2005/8/layout/process2"/>
    <dgm:cxn modelId="{E35BF8F6-6049-4F35-9646-239B813EF71D}" type="presParOf" srcId="{3D633772-2F9C-4E28-8BC1-570D9674568C}" destId="{E8175141-24EE-4067-A3DC-AD925A92D0B3}" srcOrd="1" destOrd="0" presId="urn:microsoft.com/office/officeart/2005/8/layout/process2"/>
    <dgm:cxn modelId="{AC261212-C0EB-4ABF-8939-E90FF5C58782}" type="presParOf" srcId="{E8175141-24EE-4067-A3DC-AD925A92D0B3}" destId="{8CB17548-E4EF-4445-8518-F44844E8430C}" srcOrd="0" destOrd="0" presId="urn:microsoft.com/office/officeart/2005/8/layout/process2"/>
    <dgm:cxn modelId="{38F639E9-BAE7-4A83-B19E-CE0DF0616174}" type="presParOf" srcId="{3D633772-2F9C-4E28-8BC1-570D9674568C}" destId="{28746756-7AE0-45E1-9BA6-9C493329AA53}" srcOrd="2" destOrd="0" presId="urn:microsoft.com/office/officeart/2005/8/layout/process2"/>
    <dgm:cxn modelId="{526DAF76-C4FE-430F-A384-0608B52CB8D5}" type="presParOf" srcId="{3D633772-2F9C-4E28-8BC1-570D9674568C}" destId="{A69480C2-75F5-459B-9410-D4CAFCF07900}" srcOrd="3" destOrd="0" presId="urn:microsoft.com/office/officeart/2005/8/layout/process2"/>
    <dgm:cxn modelId="{F77B50F7-6467-4726-8A78-97C3AAEB842B}" type="presParOf" srcId="{A69480C2-75F5-459B-9410-D4CAFCF07900}" destId="{F9E01604-01DC-4AF6-97D7-A74E833FCFA9}" srcOrd="0" destOrd="0" presId="urn:microsoft.com/office/officeart/2005/8/layout/process2"/>
    <dgm:cxn modelId="{C659396C-6222-4F91-8624-DC6678C05C1A}" type="presParOf" srcId="{3D633772-2F9C-4E28-8BC1-570D9674568C}" destId="{03453FAC-C2BF-453A-86F3-020EED278758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587BE03-E284-4D9D-B227-10E6AC81F49F}" type="doc">
      <dgm:prSet loTypeId="urn:microsoft.com/office/officeart/2005/8/layout/chevron2" loCatId="list" qsTypeId="urn:microsoft.com/office/officeart/2005/8/quickstyle/3d9" qsCatId="3D" csTypeId="urn:microsoft.com/office/officeart/2005/8/colors/accent6_4" csCatId="accent6" phldr="1"/>
      <dgm:spPr>
        <a:scene3d>
          <a:camera prst="orthographicFront"/>
          <a:lightRig rig="soft" dir="t"/>
          <a:backdrop>
            <a:anchor x="0" y="0" z="-210000"/>
            <a:norm dx="0" dy="0" dz="914400"/>
            <a:up dx="0" dy="914400" dz="0"/>
          </a:backdrop>
        </a:scene3d>
      </dgm:spPr>
      <dgm:t>
        <a:bodyPr/>
        <a:lstStyle/>
        <a:p>
          <a:endParaRPr lang="ru-RU"/>
        </a:p>
      </dgm:t>
    </dgm:pt>
    <dgm:pt modelId="{DEF9F24D-F8C3-4085-ACFF-CF00153F653F}">
      <dgm:prSet/>
      <dgm:spPr/>
      <dgm:t>
        <a:bodyPr/>
        <a:lstStyle/>
        <a:p>
          <a:pPr rtl="0"/>
          <a:r>
            <a:rPr lang="ru-RU" dirty="0" smtClean="0"/>
            <a:t> </a:t>
          </a:r>
          <a:endParaRPr lang="ru-RU" dirty="0"/>
        </a:p>
      </dgm:t>
    </dgm:pt>
    <dgm:pt modelId="{DFAAD427-DD72-479F-BC12-FC68C50BE1AA}" type="parTrans" cxnId="{397E4988-1C87-4879-8F87-32A0F23270B1}">
      <dgm:prSet/>
      <dgm:spPr/>
      <dgm:t>
        <a:bodyPr/>
        <a:lstStyle/>
        <a:p>
          <a:endParaRPr lang="ru-RU"/>
        </a:p>
      </dgm:t>
    </dgm:pt>
    <dgm:pt modelId="{32C4AC44-EE81-45B9-AE07-E0F41DBCCEB7}" type="sibTrans" cxnId="{397E4988-1C87-4879-8F87-32A0F23270B1}">
      <dgm:prSet/>
      <dgm:spPr/>
      <dgm:t>
        <a:bodyPr/>
        <a:lstStyle/>
        <a:p>
          <a:endParaRPr lang="ru-RU"/>
        </a:p>
      </dgm:t>
    </dgm:pt>
    <dgm:pt modelId="{7A6E3BEC-0CB8-4038-9B71-BBFB64DBE31E}">
      <dgm:prSet/>
      <dgm:spPr/>
      <dgm:t>
        <a:bodyPr/>
        <a:lstStyle/>
        <a:p>
          <a:pPr rtl="0"/>
          <a:r>
            <a:rPr lang="ru-RU" dirty="0" smtClean="0"/>
            <a:t> </a:t>
          </a:r>
          <a:endParaRPr lang="ru-RU" dirty="0"/>
        </a:p>
      </dgm:t>
    </dgm:pt>
    <dgm:pt modelId="{EBCB2438-1B03-4215-9422-BF387BEE78AC}" type="parTrans" cxnId="{8C4E5248-079A-4549-8241-646A7AF45559}">
      <dgm:prSet/>
      <dgm:spPr/>
      <dgm:t>
        <a:bodyPr/>
        <a:lstStyle/>
        <a:p>
          <a:endParaRPr lang="ru-RU"/>
        </a:p>
      </dgm:t>
    </dgm:pt>
    <dgm:pt modelId="{67F3770E-6B16-444F-8884-19F760B0826D}" type="sibTrans" cxnId="{8C4E5248-079A-4549-8241-646A7AF45559}">
      <dgm:prSet/>
      <dgm:spPr/>
      <dgm:t>
        <a:bodyPr/>
        <a:lstStyle/>
        <a:p>
          <a:endParaRPr lang="ru-RU"/>
        </a:p>
      </dgm:t>
    </dgm:pt>
    <dgm:pt modelId="{E4A92085-35D2-4DBF-8F0B-2AAE1F94FA1A}">
      <dgm:prSet/>
      <dgm:spPr/>
      <dgm:t>
        <a:bodyPr/>
        <a:lstStyle/>
        <a:p>
          <a:pPr rtl="0"/>
          <a:r>
            <a:rPr lang="ru-RU" dirty="0" smtClean="0"/>
            <a:t> </a:t>
          </a:r>
          <a:endParaRPr lang="ru-RU" dirty="0"/>
        </a:p>
      </dgm:t>
    </dgm:pt>
    <dgm:pt modelId="{41962B23-877C-4749-AB3B-B5EF33BCD1B1}" type="sibTrans" cxnId="{7522D23F-75C2-4807-9B2A-96279DEF2A83}">
      <dgm:prSet/>
      <dgm:spPr/>
      <dgm:t>
        <a:bodyPr/>
        <a:lstStyle/>
        <a:p>
          <a:endParaRPr lang="ru-RU"/>
        </a:p>
      </dgm:t>
    </dgm:pt>
    <dgm:pt modelId="{4E67C453-34E3-4BA5-B3A7-45EA79AC162C}" type="parTrans" cxnId="{7522D23F-75C2-4807-9B2A-96279DEF2A83}">
      <dgm:prSet/>
      <dgm:spPr/>
      <dgm:t>
        <a:bodyPr/>
        <a:lstStyle/>
        <a:p>
          <a:endParaRPr lang="ru-RU"/>
        </a:p>
      </dgm:t>
    </dgm:pt>
    <dgm:pt modelId="{AFD42D83-B744-4F7A-BC9E-1AF1303FACA5}">
      <dgm:prSet/>
      <dgm:spPr/>
      <dgm:t>
        <a:bodyPr/>
        <a:lstStyle/>
        <a:p>
          <a:pPr rtl="0"/>
          <a:r>
            <a:rPr lang="ru-RU" dirty="0" smtClean="0"/>
            <a:t> </a:t>
          </a:r>
          <a:endParaRPr lang="ru-RU" dirty="0"/>
        </a:p>
      </dgm:t>
    </dgm:pt>
    <dgm:pt modelId="{582AABBD-E3CF-4D85-8EF7-E4412EBED392}" type="sibTrans" cxnId="{F2A109A5-05DA-4EBC-8E87-0EE4245FDAE1}">
      <dgm:prSet/>
      <dgm:spPr/>
      <dgm:t>
        <a:bodyPr/>
        <a:lstStyle/>
        <a:p>
          <a:endParaRPr lang="ru-RU"/>
        </a:p>
      </dgm:t>
    </dgm:pt>
    <dgm:pt modelId="{6F3F9A0A-5951-4BF9-9396-A61EFF9FF346}" type="parTrans" cxnId="{F2A109A5-05DA-4EBC-8E87-0EE4245FDAE1}">
      <dgm:prSet/>
      <dgm:spPr/>
      <dgm:t>
        <a:bodyPr/>
        <a:lstStyle/>
        <a:p>
          <a:endParaRPr lang="ru-RU"/>
        </a:p>
      </dgm:t>
    </dgm:pt>
    <dgm:pt modelId="{128ABFC9-9734-4D1B-9F07-4F70E1FFA258}">
      <dgm:prSet/>
      <dgm:spPr/>
      <dgm:t>
        <a:bodyPr/>
        <a:lstStyle/>
        <a:p>
          <a:r>
            <a:rPr lang="ru-RU" dirty="0" smtClean="0"/>
            <a:t>склад глины (бурт)</a:t>
          </a:r>
          <a:endParaRPr lang="ru-RU" dirty="0"/>
        </a:p>
      </dgm:t>
    </dgm:pt>
    <dgm:pt modelId="{6A27B326-4CE3-4931-8DD0-BA1A3BC22580}" type="parTrans" cxnId="{3F430345-ACFF-4DE2-850B-20C51F974C9B}">
      <dgm:prSet/>
      <dgm:spPr/>
      <dgm:t>
        <a:bodyPr/>
        <a:lstStyle/>
        <a:p>
          <a:endParaRPr lang="ru-RU"/>
        </a:p>
      </dgm:t>
    </dgm:pt>
    <dgm:pt modelId="{405FA0E3-15C5-4368-A646-3351116C715E}" type="sibTrans" cxnId="{3F430345-ACFF-4DE2-850B-20C51F974C9B}">
      <dgm:prSet/>
      <dgm:spPr/>
      <dgm:t>
        <a:bodyPr/>
        <a:lstStyle/>
        <a:p>
          <a:endParaRPr lang="ru-RU"/>
        </a:p>
      </dgm:t>
    </dgm:pt>
    <dgm:pt modelId="{33C225F7-1DB0-42F4-AFF6-5D3E16D2701D}">
      <dgm:prSet/>
      <dgm:spPr/>
      <dgm:t>
        <a:bodyPr/>
        <a:lstStyle/>
        <a:p>
          <a:r>
            <a:rPr lang="ru-RU" dirty="0" smtClean="0"/>
            <a:t>первичная переработка глины</a:t>
          </a:r>
          <a:endParaRPr lang="ru-RU" dirty="0"/>
        </a:p>
      </dgm:t>
    </dgm:pt>
    <dgm:pt modelId="{8DD07182-6C3C-452B-9F53-51B653DB74D6}" type="parTrans" cxnId="{C7BFFF22-7585-4DE6-B505-7EFD7FABD9FE}">
      <dgm:prSet/>
      <dgm:spPr/>
      <dgm:t>
        <a:bodyPr/>
        <a:lstStyle/>
        <a:p>
          <a:endParaRPr lang="ru-RU"/>
        </a:p>
      </dgm:t>
    </dgm:pt>
    <dgm:pt modelId="{7AC1B86B-46DF-47C4-B3AF-630E83FB372A}" type="sibTrans" cxnId="{C7BFFF22-7585-4DE6-B505-7EFD7FABD9FE}">
      <dgm:prSet/>
      <dgm:spPr/>
      <dgm:t>
        <a:bodyPr/>
        <a:lstStyle/>
        <a:p>
          <a:endParaRPr lang="ru-RU"/>
        </a:p>
      </dgm:t>
    </dgm:pt>
    <dgm:pt modelId="{E4D49D54-7097-4ECA-A258-B965A173FC85}">
      <dgm:prSet/>
      <dgm:spPr/>
      <dgm:t>
        <a:bodyPr/>
        <a:lstStyle/>
        <a:p>
          <a:r>
            <a:rPr lang="ru-RU" dirty="0" err="1" smtClean="0"/>
            <a:t>глинозапасник</a:t>
          </a:r>
          <a:r>
            <a:rPr lang="ru-RU" dirty="0" smtClean="0"/>
            <a:t> для накопления и хранения глиняного сырья</a:t>
          </a:r>
          <a:endParaRPr lang="ru-RU" dirty="0"/>
        </a:p>
      </dgm:t>
    </dgm:pt>
    <dgm:pt modelId="{1BD8921C-FC7C-4103-A020-627ED0480230}" type="parTrans" cxnId="{62354303-FCA0-4244-8F4B-B1CB4AB3923B}">
      <dgm:prSet/>
      <dgm:spPr/>
      <dgm:t>
        <a:bodyPr/>
        <a:lstStyle/>
        <a:p>
          <a:endParaRPr lang="ru-RU"/>
        </a:p>
      </dgm:t>
    </dgm:pt>
    <dgm:pt modelId="{C07892A5-B1E2-401A-8B89-DE8BE4457820}" type="sibTrans" cxnId="{62354303-FCA0-4244-8F4B-B1CB4AB3923B}">
      <dgm:prSet/>
      <dgm:spPr/>
      <dgm:t>
        <a:bodyPr/>
        <a:lstStyle/>
        <a:p>
          <a:endParaRPr lang="ru-RU"/>
        </a:p>
      </dgm:t>
    </dgm:pt>
    <dgm:pt modelId="{3F19778F-75A7-4E52-897B-ADC054A91315}">
      <dgm:prSet/>
      <dgm:spPr/>
      <dgm:t>
        <a:bodyPr/>
        <a:lstStyle/>
        <a:p>
          <a:r>
            <a:rPr lang="ru-RU" smtClean="0"/>
            <a:t>вторичная переработка глины</a:t>
          </a:r>
          <a:endParaRPr lang="ru-RU"/>
        </a:p>
      </dgm:t>
    </dgm:pt>
    <dgm:pt modelId="{7D1888E1-E711-4F2C-ADC4-EC575AF47C3E}" type="parTrans" cxnId="{7460CCBF-F553-45E1-B95D-9875C2301632}">
      <dgm:prSet/>
      <dgm:spPr/>
      <dgm:t>
        <a:bodyPr/>
        <a:lstStyle/>
        <a:p>
          <a:endParaRPr lang="ru-RU"/>
        </a:p>
      </dgm:t>
    </dgm:pt>
    <dgm:pt modelId="{A3D743A3-C30E-46D8-86A4-4738B8EC8A9D}" type="sibTrans" cxnId="{7460CCBF-F553-45E1-B95D-9875C2301632}">
      <dgm:prSet/>
      <dgm:spPr/>
      <dgm:t>
        <a:bodyPr/>
        <a:lstStyle/>
        <a:p>
          <a:endParaRPr lang="ru-RU"/>
        </a:p>
      </dgm:t>
    </dgm:pt>
    <dgm:pt modelId="{723BE6CE-A434-4FE0-8C39-DF40107818EC}" type="pres">
      <dgm:prSet presAssocID="{A587BE03-E284-4D9D-B227-10E6AC81F49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992A5C-AEF0-438F-B234-3D6F7865B34A}" type="pres">
      <dgm:prSet presAssocID="{AFD42D83-B744-4F7A-BC9E-1AF1303FACA5}" presName="composite" presStyleCnt="0"/>
      <dgm:spPr/>
    </dgm:pt>
    <dgm:pt modelId="{4337DBD3-8A68-4C9D-9437-3D8584BB40C4}" type="pres">
      <dgm:prSet presAssocID="{AFD42D83-B744-4F7A-BC9E-1AF1303FACA5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2F7427-D5EB-40A7-921F-491B6FC4C15C}" type="pres">
      <dgm:prSet presAssocID="{AFD42D83-B744-4F7A-BC9E-1AF1303FACA5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260D56-0D41-47F3-887F-D56BFEA71B19}" type="pres">
      <dgm:prSet presAssocID="{582AABBD-E3CF-4D85-8EF7-E4412EBED392}" presName="sp" presStyleCnt="0"/>
      <dgm:spPr/>
    </dgm:pt>
    <dgm:pt modelId="{520F922B-F284-4DD8-8B99-D08C14715299}" type="pres">
      <dgm:prSet presAssocID="{E4A92085-35D2-4DBF-8F0B-2AAE1F94FA1A}" presName="composite" presStyleCnt="0"/>
      <dgm:spPr/>
    </dgm:pt>
    <dgm:pt modelId="{CDB1634A-8DE8-4119-9FD3-82EC1437D739}" type="pres">
      <dgm:prSet presAssocID="{E4A92085-35D2-4DBF-8F0B-2AAE1F94FA1A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A3EB2B-D818-401B-A3F4-E2B8CCB7CA23}" type="pres">
      <dgm:prSet presAssocID="{E4A92085-35D2-4DBF-8F0B-2AAE1F94FA1A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621551-9E25-4D4E-90D6-B18D56EF9B29}" type="pres">
      <dgm:prSet presAssocID="{41962B23-877C-4749-AB3B-B5EF33BCD1B1}" presName="sp" presStyleCnt="0"/>
      <dgm:spPr/>
    </dgm:pt>
    <dgm:pt modelId="{8669526E-B6A1-4F21-B4C6-C72923AFAA34}" type="pres">
      <dgm:prSet presAssocID="{DEF9F24D-F8C3-4085-ACFF-CF00153F653F}" presName="composite" presStyleCnt="0"/>
      <dgm:spPr/>
    </dgm:pt>
    <dgm:pt modelId="{9A7E7A25-35B7-48E1-AE77-FC885A2FB66B}" type="pres">
      <dgm:prSet presAssocID="{DEF9F24D-F8C3-4085-ACFF-CF00153F653F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19D6E2-3752-49F6-8B94-220922DE1391}" type="pres">
      <dgm:prSet presAssocID="{DEF9F24D-F8C3-4085-ACFF-CF00153F653F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94E6B8-96C3-4CD6-BE3A-62BF73B4F571}" type="pres">
      <dgm:prSet presAssocID="{32C4AC44-EE81-45B9-AE07-E0F41DBCCEB7}" presName="sp" presStyleCnt="0"/>
      <dgm:spPr/>
    </dgm:pt>
    <dgm:pt modelId="{C6CE56A8-2F02-4AAC-BF3C-DCFB5F43FC1B}" type="pres">
      <dgm:prSet presAssocID="{7A6E3BEC-0CB8-4038-9B71-BBFB64DBE31E}" presName="composite" presStyleCnt="0"/>
      <dgm:spPr/>
    </dgm:pt>
    <dgm:pt modelId="{0DF7DC97-389F-406F-AF81-6897A7B6EC56}" type="pres">
      <dgm:prSet presAssocID="{7A6E3BEC-0CB8-4038-9B71-BBFB64DBE31E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FE8766-9593-4EFB-A460-35CDB7303CFD}" type="pres">
      <dgm:prSet presAssocID="{7A6E3BEC-0CB8-4038-9B71-BBFB64DBE31E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A80966-09EA-4D96-9485-E0DB28F1F180}" type="presOf" srcId="{33C225F7-1DB0-42F4-AFF6-5D3E16D2701D}" destId="{40A3EB2B-D818-401B-A3F4-E2B8CCB7CA23}" srcOrd="0" destOrd="0" presId="urn:microsoft.com/office/officeart/2005/8/layout/chevron2"/>
    <dgm:cxn modelId="{D57E2445-6CBB-4D16-B15D-785D8110C674}" type="presOf" srcId="{DEF9F24D-F8C3-4085-ACFF-CF00153F653F}" destId="{9A7E7A25-35B7-48E1-AE77-FC885A2FB66B}" srcOrd="0" destOrd="0" presId="urn:microsoft.com/office/officeart/2005/8/layout/chevron2"/>
    <dgm:cxn modelId="{8C4E5248-079A-4549-8241-646A7AF45559}" srcId="{A587BE03-E284-4D9D-B227-10E6AC81F49F}" destId="{7A6E3BEC-0CB8-4038-9B71-BBFB64DBE31E}" srcOrd="3" destOrd="0" parTransId="{EBCB2438-1B03-4215-9422-BF387BEE78AC}" sibTransId="{67F3770E-6B16-444F-8884-19F760B0826D}"/>
    <dgm:cxn modelId="{7522D23F-75C2-4807-9B2A-96279DEF2A83}" srcId="{A587BE03-E284-4D9D-B227-10E6AC81F49F}" destId="{E4A92085-35D2-4DBF-8F0B-2AAE1F94FA1A}" srcOrd="1" destOrd="0" parTransId="{4E67C453-34E3-4BA5-B3A7-45EA79AC162C}" sibTransId="{41962B23-877C-4749-AB3B-B5EF33BCD1B1}"/>
    <dgm:cxn modelId="{A7CACA26-F576-44B3-BFB4-9AC49CAE2050}" type="presOf" srcId="{E4A92085-35D2-4DBF-8F0B-2AAE1F94FA1A}" destId="{CDB1634A-8DE8-4119-9FD3-82EC1437D739}" srcOrd="0" destOrd="0" presId="urn:microsoft.com/office/officeart/2005/8/layout/chevron2"/>
    <dgm:cxn modelId="{8237F54B-D05A-4352-B20C-6723F7554B38}" type="presOf" srcId="{A587BE03-E284-4D9D-B227-10E6AC81F49F}" destId="{723BE6CE-A434-4FE0-8C39-DF40107818EC}" srcOrd="0" destOrd="0" presId="urn:microsoft.com/office/officeart/2005/8/layout/chevron2"/>
    <dgm:cxn modelId="{8404F5FC-2C86-4F68-97DD-F87501DBC318}" type="presOf" srcId="{7A6E3BEC-0CB8-4038-9B71-BBFB64DBE31E}" destId="{0DF7DC97-389F-406F-AF81-6897A7B6EC56}" srcOrd="0" destOrd="0" presId="urn:microsoft.com/office/officeart/2005/8/layout/chevron2"/>
    <dgm:cxn modelId="{7460CCBF-F553-45E1-B95D-9875C2301632}" srcId="{7A6E3BEC-0CB8-4038-9B71-BBFB64DBE31E}" destId="{3F19778F-75A7-4E52-897B-ADC054A91315}" srcOrd="0" destOrd="0" parTransId="{7D1888E1-E711-4F2C-ADC4-EC575AF47C3E}" sibTransId="{A3D743A3-C30E-46D8-86A4-4738B8EC8A9D}"/>
    <dgm:cxn modelId="{210C1665-D6A9-4B37-B338-E437C1F90C46}" type="presOf" srcId="{3F19778F-75A7-4E52-897B-ADC054A91315}" destId="{69FE8766-9593-4EFB-A460-35CDB7303CFD}" srcOrd="0" destOrd="0" presId="urn:microsoft.com/office/officeart/2005/8/layout/chevron2"/>
    <dgm:cxn modelId="{F2A109A5-05DA-4EBC-8E87-0EE4245FDAE1}" srcId="{A587BE03-E284-4D9D-B227-10E6AC81F49F}" destId="{AFD42D83-B744-4F7A-BC9E-1AF1303FACA5}" srcOrd="0" destOrd="0" parTransId="{6F3F9A0A-5951-4BF9-9396-A61EFF9FF346}" sibTransId="{582AABBD-E3CF-4D85-8EF7-E4412EBED392}"/>
    <dgm:cxn modelId="{0329A788-CADC-42BC-87E1-FFD2649FC2A5}" type="presOf" srcId="{128ABFC9-9734-4D1B-9F07-4F70E1FFA258}" destId="{A12F7427-D5EB-40A7-921F-491B6FC4C15C}" srcOrd="0" destOrd="0" presId="urn:microsoft.com/office/officeart/2005/8/layout/chevron2"/>
    <dgm:cxn modelId="{62354303-FCA0-4244-8F4B-B1CB4AB3923B}" srcId="{DEF9F24D-F8C3-4085-ACFF-CF00153F653F}" destId="{E4D49D54-7097-4ECA-A258-B965A173FC85}" srcOrd="0" destOrd="0" parTransId="{1BD8921C-FC7C-4103-A020-627ED0480230}" sibTransId="{C07892A5-B1E2-401A-8B89-DE8BE4457820}"/>
    <dgm:cxn modelId="{C7BFFF22-7585-4DE6-B505-7EFD7FABD9FE}" srcId="{E4A92085-35D2-4DBF-8F0B-2AAE1F94FA1A}" destId="{33C225F7-1DB0-42F4-AFF6-5D3E16D2701D}" srcOrd="0" destOrd="0" parTransId="{8DD07182-6C3C-452B-9F53-51B653DB74D6}" sibTransId="{7AC1B86B-46DF-47C4-B3AF-630E83FB372A}"/>
    <dgm:cxn modelId="{397E4988-1C87-4879-8F87-32A0F23270B1}" srcId="{A587BE03-E284-4D9D-B227-10E6AC81F49F}" destId="{DEF9F24D-F8C3-4085-ACFF-CF00153F653F}" srcOrd="2" destOrd="0" parTransId="{DFAAD427-DD72-479F-BC12-FC68C50BE1AA}" sibTransId="{32C4AC44-EE81-45B9-AE07-E0F41DBCCEB7}"/>
    <dgm:cxn modelId="{8D425B09-08EE-4D4B-846B-DA076D89D3AF}" type="presOf" srcId="{E4D49D54-7097-4ECA-A258-B965A173FC85}" destId="{3919D6E2-3752-49F6-8B94-220922DE1391}" srcOrd="0" destOrd="0" presId="urn:microsoft.com/office/officeart/2005/8/layout/chevron2"/>
    <dgm:cxn modelId="{D58881A6-B6DC-4FF9-B57A-C7DBBB032B5D}" type="presOf" srcId="{AFD42D83-B744-4F7A-BC9E-1AF1303FACA5}" destId="{4337DBD3-8A68-4C9D-9437-3D8584BB40C4}" srcOrd="0" destOrd="0" presId="urn:microsoft.com/office/officeart/2005/8/layout/chevron2"/>
    <dgm:cxn modelId="{3F430345-ACFF-4DE2-850B-20C51F974C9B}" srcId="{AFD42D83-B744-4F7A-BC9E-1AF1303FACA5}" destId="{128ABFC9-9734-4D1B-9F07-4F70E1FFA258}" srcOrd="0" destOrd="0" parTransId="{6A27B326-4CE3-4931-8DD0-BA1A3BC22580}" sibTransId="{405FA0E3-15C5-4368-A646-3351116C715E}"/>
    <dgm:cxn modelId="{0C7F5426-2BB2-46A3-9F9A-B8009A7898C0}" type="presParOf" srcId="{723BE6CE-A434-4FE0-8C39-DF40107818EC}" destId="{09992A5C-AEF0-438F-B234-3D6F7865B34A}" srcOrd="0" destOrd="0" presId="urn:microsoft.com/office/officeart/2005/8/layout/chevron2"/>
    <dgm:cxn modelId="{82873563-43C5-4BFC-8AE2-A953B13710D5}" type="presParOf" srcId="{09992A5C-AEF0-438F-B234-3D6F7865B34A}" destId="{4337DBD3-8A68-4C9D-9437-3D8584BB40C4}" srcOrd="0" destOrd="0" presId="urn:microsoft.com/office/officeart/2005/8/layout/chevron2"/>
    <dgm:cxn modelId="{4FF2D765-063A-4E56-9C7C-E5AC8536890D}" type="presParOf" srcId="{09992A5C-AEF0-438F-B234-3D6F7865B34A}" destId="{A12F7427-D5EB-40A7-921F-491B6FC4C15C}" srcOrd="1" destOrd="0" presId="urn:microsoft.com/office/officeart/2005/8/layout/chevron2"/>
    <dgm:cxn modelId="{FA42E94E-CB41-4CA2-9C82-A97D589AB999}" type="presParOf" srcId="{723BE6CE-A434-4FE0-8C39-DF40107818EC}" destId="{B6260D56-0D41-47F3-887F-D56BFEA71B19}" srcOrd="1" destOrd="0" presId="urn:microsoft.com/office/officeart/2005/8/layout/chevron2"/>
    <dgm:cxn modelId="{89A313B0-B0F8-47CA-ACCC-F8C36D5CBC26}" type="presParOf" srcId="{723BE6CE-A434-4FE0-8C39-DF40107818EC}" destId="{520F922B-F284-4DD8-8B99-D08C14715299}" srcOrd="2" destOrd="0" presId="urn:microsoft.com/office/officeart/2005/8/layout/chevron2"/>
    <dgm:cxn modelId="{664032C6-330E-48ED-81ED-C8C498B5C264}" type="presParOf" srcId="{520F922B-F284-4DD8-8B99-D08C14715299}" destId="{CDB1634A-8DE8-4119-9FD3-82EC1437D739}" srcOrd="0" destOrd="0" presId="urn:microsoft.com/office/officeart/2005/8/layout/chevron2"/>
    <dgm:cxn modelId="{102A9039-ACE7-4542-8989-D4986CBF4710}" type="presParOf" srcId="{520F922B-F284-4DD8-8B99-D08C14715299}" destId="{40A3EB2B-D818-401B-A3F4-E2B8CCB7CA23}" srcOrd="1" destOrd="0" presId="urn:microsoft.com/office/officeart/2005/8/layout/chevron2"/>
    <dgm:cxn modelId="{BFA89DAB-9F18-46D6-9D47-A6AC028AD8C3}" type="presParOf" srcId="{723BE6CE-A434-4FE0-8C39-DF40107818EC}" destId="{95621551-9E25-4D4E-90D6-B18D56EF9B29}" srcOrd="3" destOrd="0" presId="urn:microsoft.com/office/officeart/2005/8/layout/chevron2"/>
    <dgm:cxn modelId="{5722AF06-64E5-4DD8-A655-B311AC7CA027}" type="presParOf" srcId="{723BE6CE-A434-4FE0-8C39-DF40107818EC}" destId="{8669526E-B6A1-4F21-B4C6-C72923AFAA34}" srcOrd="4" destOrd="0" presId="urn:microsoft.com/office/officeart/2005/8/layout/chevron2"/>
    <dgm:cxn modelId="{DB7B26B9-05ED-4ECC-B2AB-9DC57D9E4DDC}" type="presParOf" srcId="{8669526E-B6A1-4F21-B4C6-C72923AFAA34}" destId="{9A7E7A25-35B7-48E1-AE77-FC885A2FB66B}" srcOrd="0" destOrd="0" presId="urn:microsoft.com/office/officeart/2005/8/layout/chevron2"/>
    <dgm:cxn modelId="{342330DD-872C-4F87-A254-67748BE615CE}" type="presParOf" srcId="{8669526E-B6A1-4F21-B4C6-C72923AFAA34}" destId="{3919D6E2-3752-49F6-8B94-220922DE1391}" srcOrd="1" destOrd="0" presId="urn:microsoft.com/office/officeart/2005/8/layout/chevron2"/>
    <dgm:cxn modelId="{1FCA5618-10FD-471F-A7AE-53335E3001BE}" type="presParOf" srcId="{723BE6CE-A434-4FE0-8C39-DF40107818EC}" destId="{A194E6B8-96C3-4CD6-BE3A-62BF73B4F571}" srcOrd="5" destOrd="0" presId="urn:microsoft.com/office/officeart/2005/8/layout/chevron2"/>
    <dgm:cxn modelId="{8DFC3D27-4874-4EC1-83B8-66EFBE6DBCBD}" type="presParOf" srcId="{723BE6CE-A434-4FE0-8C39-DF40107818EC}" destId="{C6CE56A8-2F02-4AAC-BF3C-DCFB5F43FC1B}" srcOrd="6" destOrd="0" presId="urn:microsoft.com/office/officeart/2005/8/layout/chevron2"/>
    <dgm:cxn modelId="{8BBCA5BC-450E-41F9-9FED-5290630EFF50}" type="presParOf" srcId="{C6CE56A8-2F02-4AAC-BF3C-DCFB5F43FC1B}" destId="{0DF7DC97-389F-406F-AF81-6897A7B6EC56}" srcOrd="0" destOrd="0" presId="urn:microsoft.com/office/officeart/2005/8/layout/chevron2"/>
    <dgm:cxn modelId="{CB5FEA46-349A-4036-A325-7C5258D01C88}" type="presParOf" srcId="{C6CE56A8-2F02-4AAC-BF3C-DCFB5F43FC1B}" destId="{69FE8766-9593-4EFB-A460-35CDB7303CF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85F3AEC-8B55-439C-A7DD-0D4C75D807BE}" type="doc">
      <dgm:prSet loTypeId="urn:microsoft.com/office/officeart/2005/8/layout/chevron2" loCatId="process" qsTypeId="urn:microsoft.com/office/officeart/2005/8/quickstyle/3d9" qsCatId="3D" csTypeId="urn:microsoft.com/office/officeart/2005/8/colors/accent6_4" csCatId="accent6" phldr="1"/>
      <dgm:spPr>
        <a:scene3d>
          <a:camera prst="orthographicFront"/>
          <a:lightRig rig="soft" dir="t"/>
          <a:backdrop>
            <a:anchor x="0" y="0" z="-210000"/>
            <a:norm dx="0" dy="0" dz="914400"/>
            <a:up dx="0" dy="914400" dz="0"/>
          </a:backdrop>
        </a:scene3d>
      </dgm:spPr>
      <dgm:t>
        <a:bodyPr/>
        <a:lstStyle/>
        <a:p>
          <a:endParaRPr lang="ru-RU"/>
        </a:p>
      </dgm:t>
    </dgm:pt>
    <dgm:pt modelId="{25BF09DE-25E5-42BF-82DA-C5AF5A0B347F}">
      <dgm:prSet/>
      <dgm:spPr/>
      <dgm:t>
        <a:bodyPr/>
        <a:lstStyle/>
        <a:p>
          <a:pPr rtl="0"/>
          <a:r>
            <a:rPr lang="ru-RU" dirty="0" smtClean="0"/>
            <a:t> </a:t>
          </a:r>
          <a:endParaRPr lang="ru-RU" dirty="0"/>
        </a:p>
      </dgm:t>
    </dgm:pt>
    <dgm:pt modelId="{DA67F90D-6E69-47FB-A602-E0D8C49E7362}" type="parTrans" cxnId="{014F787D-BCB2-4D00-913E-C1D567C3EE5A}">
      <dgm:prSet/>
      <dgm:spPr/>
      <dgm:t>
        <a:bodyPr/>
        <a:lstStyle/>
        <a:p>
          <a:endParaRPr lang="ru-RU"/>
        </a:p>
      </dgm:t>
    </dgm:pt>
    <dgm:pt modelId="{2858EE7B-0441-4041-9A3D-692AEFA97156}" type="sibTrans" cxnId="{014F787D-BCB2-4D00-913E-C1D567C3EE5A}">
      <dgm:prSet/>
      <dgm:spPr/>
      <dgm:t>
        <a:bodyPr/>
        <a:lstStyle/>
        <a:p>
          <a:endParaRPr lang="ru-RU"/>
        </a:p>
      </dgm:t>
    </dgm:pt>
    <dgm:pt modelId="{9263D30B-CD8D-4972-9146-D1E65EA78180}">
      <dgm:prSet/>
      <dgm:spPr/>
      <dgm:t>
        <a:bodyPr/>
        <a:lstStyle/>
        <a:p>
          <a:pPr rtl="0"/>
          <a:r>
            <a:rPr lang="ru-RU" dirty="0" smtClean="0"/>
            <a:t> </a:t>
          </a:r>
          <a:endParaRPr lang="ru-RU" dirty="0"/>
        </a:p>
      </dgm:t>
    </dgm:pt>
    <dgm:pt modelId="{D206771B-ED35-4D97-952B-8D2D5257649D}" type="parTrans" cxnId="{19922675-D130-4A36-A0EE-36B892958CB5}">
      <dgm:prSet/>
      <dgm:spPr/>
      <dgm:t>
        <a:bodyPr/>
        <a:lstStyle/>
        <a:p>
          <a:endParaRPr lang="ru-RU"/>
        </a:p>
      </dgm:t>
    </dgm:pt>
    <dgm:pt modelId="{528B0E14-A62E-4BE9-B4F5-567651E7B73A}" type="sibTrans" cxnId="{19922675-D130-4A36-A0EE-36B892958CB5}">
      <dgm:prSet/>
      <dgm:spPr/>
      <dgm:t>
        <a:bodyPr/>
        <a:lstStyle/>
        <a:p>
          <a:endParaRPr lang="ru-RU"/>
        </a:p>
      </dgm:t>
    </dgm:pt>
    <dgm:pt modelId="{12A28D77-DAE6-4D8E-96A4-E67FB6C0A730}">
      <dgm:prSet/>
      <dgm:spPr/>
      <dgm:t>
        <a:bodyPr/>
        <a:lstStyle/>
        <a:p>
          <a:pPr rtl="0"/>
          <a:r>
            <a:rPr lang="ru-RU" dirty="0" smtClean="0"/>
            <a:t> </a:t>
          </a:r>
          <a:endParaRPr lang="ru-RU" dirty="0"/>
        </a:p>
      </dgm:t>
    </dgm:pt>
    <dgm:pt modelId="{DCBB6C35-D0F7-4B37-8DEB-B2CB8B932564}" type="parTrans" cxnId="{4E422ABD-8060-4710-BBE6-51FF4EC5C3D5}">
      <dgm:prSet/>
      <dgm:spPr/>
      <dgm:t>
        <a:bodyPr/>
        <a:lstStyle/>
        <a:p>
          <a:endParaRPr lang="ru-RU"/>
        </a:p>
      </dgm:t>
    </dgm:pt>
    <dgm:pt modelId="{AD03DF40-27A1-462B-86D1-42F564249FF4}" type="sibTrans" cxnId="{4E422ABD-8060-4710-BBE6-51FF4EC5C3D5}">
      <dgm:prSet/>
      <dgm:spPr/>
      <dgm:t>
        <a:bodyPr/>
        <a:lstStyle/>
        <a:p>
          <a:endParaRPr lang="ru-RU"/>
        </a:p>
      </dgm:t>
    </dgm:pt>
    <dgm:pt modelId="{170A9E54-71AD-4B80-B911-4FCDAE5BFE00}">
      <dgm:prSet/>
      <dgm:spPr/>
      <dgm:t>
        <a:bodyPr/>
        <a:lstStyle/>
        <a:p>
          <a:pPr rtl="0"/>
          <a:r>
            <a:rPr lang="ru-RU" dirty="0" smtClean="0"/>
            <a:t> </a:t>
          </a:r>
          <a:endParaRPr lang="ru-RU" dirty="0"/>
        </a:p>
      </dgm:t>
    </dgm:pt>
    <dgm:pt modelId="{31A4E8D6-FD1E-4D10-A98C-96C8F196BF6F}" type="parTrans" cxnId="{47644464-ED8F-4440-90F7-BCBF18CA2135}">
      <dgm:prSet/>
      <dgm:spPr/>
      <dgm:t>
        <a:bodyPr/>
        <a:lstStyle/>
        <a:p>
          <a:endParaRPr lang="ru-RU"/>
        </a:p>
      </dgm:t>
    </dgm:pt>
    <dgm:pt modelId="{2851570C-8059-45BA-8B68-3CE42118A623}" type="sibTrans" cxnId="{47644464-ED8F-4440-90F7-BCBF18CA2135}">
      <dgm:prSet/>
      <dgm:spPr/>
      <dgm:t>
        <a:bodyPr/>
        <a:lstStyle/>
        <a:p>
          <a:endParaRPr lang="ru-RU"/>
        </a:p>
      </dgm:t>
    </dgm:pt>
    <dgm:pt modelId="{9BA29985-EED1-4533-8A63-8F055F056E01}">
      <dgm:prSet/>
      <dgm:spPr/>
      <dgm:t>
        <a:bodyPr/>
        <a:lstStyle/>
        <a:p>
          <a:pPr rtl="0"/>
          <a:r>
            <a:rPr lang="ru-RU" dirty="0" smtClean="0"/>
            <a:t> </a:t>
          </a:r>
          <a:endParaRPr lang="ru-RU" dirty="0"/>
        </a:p>
      </dgm:t>
    </dgm:pt>
    <dgm:pt modelId="{94C67988-2D93-4F22-838B-2A014D1A0BE5}" type="parTrans" cxnId="{3AE14D69-AC05-427D-97C6-4D23657BCD61}">
      <dgm:prSet/>
      <dgm:spPr/>
      <dgm:t>
        <a:bodyPr/>
        <a:lstStyle/>
        <a:p>
          <a:endParaRPr lang="ru-RU"/>
        </a:p>
      </dgm:t>
    </dgm:pt>
    <dgm:pt modelId="{D561220E-805D-41D4-B1A5-A362E99A5659}" type="sibTrans" cxnId="{3AE14D69-AC05-427D-97C6-4D23657BCD61}">
      <dgm:prSet/>
      <dgm:spPr/>
      <dgm:t>
        <a:bodyPr/>
        <a:lstStyle/>
        <a:p>
          <a:endParaRPr lang="ru-RU"/>
        </a:p>
      </dgm:t>
    </dgm:pt>
    <dgm:pt modelId="{A96D7924-2141-4375-8313-CFE79E50D077}">
      <dgm:prSet/>
      <dgm:spPr/>
      <dgm:t>
        <a:bodyPr/>
        <a:lstStyle/>
        <a:p>
          <a:pPr rtl="0"/>
          <a:r>
            <a:rPr lang="ru-RU" dirty="0" smtClean="0"/>
            <a:t> </a:t>
          </a:r>
          <a:endParaRPr lang="ru-RU" dirty="0"/>
        </a:p>
      </dgm:t>
    </dgm:pt>
    <dgm:pt modelId="{BA23BD5F-8043-4115-A179-2E90C71307BE}" type="parTrans" cxnId="{968212EF-D465-4FC3-AB37-67A68F61532D}">
      <dgm:prSet/>
      <dgm:spPr/>
      <dgm:t>
        <a:bodyPr/>
        <a:lstStyle/>
        <a:p>
          <a:endParaRPr lang="ru-RU"/>
        </a:p>
      </dgm:t>
    </dgm:pt>
    <dgm:pt modelId="{E201E81F-388A-47CA-A8EB-980BB65F813F}" type="sibTrans" cxnId="{968212EF-D465-4FC3-AB37-67A68F61532D}">
      <dgm:prSet/>
      <dgm:spPr/>
      <dgm:t>
        <a:bodyPr/>
        <a:lstStyle/>
        <a:p>
          <a:endParaRPr lang="ru-RU"/>
        </a:p>
      </dgm:t>
    </dgm:pt>
    <dgm:pt modelId="{46343D62-3449-411B-84EF-230EA9E7DF4D}">
      <dgm:prSet/>
      <dgm:spPr/>
      <dgm:t>
        <a:bodyPr/>
        <a:lstStyle/>
        <a:p>
          <a:r>
            <a:rPr lang="ru-RU" dirty="0" smtClean="0"/>
            <a:t>формование кирпича-сырца</a:t>
          </a:r>
          <a:endParaRPr lang="ru-RU" dirty="0"/>
        </a:p>
      </dgm:t>
    </dgm:pt>
    <dgm:pt modelId="{07EBD853-F318-41CF-9CE7-F57887990E0F}" type="parTrans" cxnId="{7043EC74-1C96-4AE2-A230-AD4AC2B98E52}">
      <dgm:prSet/>
      <dgm:spPr/>
      <dgm:t>
        <a:bodyPr/>
        <a:lstStyle/>
        <a:p>
          <a:endParaRPr lang="ru-RU"/>
        </a:p>
      </dgm:t>
    </dgm:pt>
    <dgm:pt modelId="{6827F93A-3533-4B76-B2B2-0E3C9DB7970A}" type="sibTrans" cxnId="{7043EC74-1C96-4AE2-A230-AD4AC2B98E52}">
      <dgm:prSet/>
      <dgm:spPr/>
      <dgm:t>
        <a:bodyPr/>
        <a:lstStyle/>
        <a:p>
          <a:endParaRPr lang="ru-RU"/>
        </a:p>
      </dgm:t>
    </dgm:pt>
    <dgm:pt modelId="{7445F7DD-F768-485E-85B6-35358F3A9D39}">
      <dgm:prSet/>
      <dgm:spPr/>
      <dgm:t>
        <a:bodyPr/>
        <a:lstStyle/>
        <a:p>
          <a:r>
            <a:rPr lang="ru-RU" smtClean="0"/>
            <a:t>укладка на сушильные вагоны и разгрузка кирпича-сырца</a:t>
          </a:r>
          <a:endParaRPr lang="ru-RU"/>
        </a:p>
      </dgm:t>
    </dgm:pt>
    <dgm:pt modelId="{063A5184-EBC0-4532-864C-4C4A0202ABDE}" type="parTrans" cxnId="{EEEBF5F9-5A76-48E2-A6D7-A91656B75A1B}">
      <dgm:prSet/>
      <dgm:spPr/>
      <dgm:t>
        <a:bodyPr/>
        <a:lstStyle/>
        <a:p>
          <a:endParaRPr lang="ru-RU"/>
        </a:p>
      </dgm:t>
    </dgm:pt>
    <dgm:pt modelId="{34F5A622-441F-46E7-B421-5E5F88850484}" type="sibTrans" cxnId="{EEEBF5F9-5A76-48E2-A6D7-A91656B75A1B}">
      <dgm:prSet/>
      <dgm:spPr/>
      <dgm:t>
        <a:bodyPr/>
        <a:lstStyle/>
        <a:p>
          <a:endParaRPr lang="ru-RU"/>
        </a:p>
      </dgm:t>
    </dgm:pt>
    <dgm:pt modelId="{C4E0393E-ACCB-4D8C-B99F-40ABFA836E3A}">
      <dgm:prSet/>
      <dgm:spPr/>
      <dgm:t>
        <a:bodyPr/>
        <a:lstStyle/>
        <a:p>
          <a:r>
            <a:rPr lang="ru-RU" smtClean="0"/>
            <a:t>сушка кирпича-сырца в тоннельной сушилке</a:t>
          </a:r>
          <a:endParaRPr lang="ru-RU"/>
        </a:p>
      </dgm:t>
    </dgm:pt>
    <dgm:pt modelId="{BE5DADAA-9FC6-4FD3-9840-699BE9C615B4}" type="parTrans" cxnId="{B69FB25A-78FA-44B5-AAFE-F21AE4D35949}">
      <dgm:prSet/>
      <dgm:spPr/>
      <dgm:t>
        <a:bodyPr/>
        <a:lstStyle/>
        <a:p>
          <a:endParaRPr lang="ru-RU"/>
        </a:p>
      </dgm:t>
    </dgm:pt>
    <dgm:pt modelId="{716FFD47-146F-473B-AD6F-B101E87570E3}" type="sibTrans" cxnId="{B69FB25A-78FA-44B5-AAFE-F21AE4D35949}">
      <dgm:prSet/>
      <dgm:spPr/>
      <dgm:t>
        <a:bodyPr/>
        <a:lstStyle/>
        <a:p>
          <a:endParaRPr lang="ru-RU"/>
        </a:p>
      </dgm:t>
    </dgm:pt>
    <dgm:pt modelId="{C28DB25F-5238-48C8-9582-4EFE49694D03}">
      <dgm:prSet/>
      <dgm:spPr/>
      <dgm:t>
        <a:bodyPr/>
        <a:lstStyle/>
        <a:p>
          <a:r>
            <a:rPr lang="ru-RU" smtClean="0"/>
            <a:t>садка кирпича-сырца на обжиговые вагонетки</a:t>
          </a:r>
          <a:endParaRPr lang="ru-RU"/>
        </a:p>
      </dgm:t>
    </dgm:pt>
    <dgm:pt modelId="{E9CAB513-6FA1-4603-A64D-F9C82A9E6F7A}" type="parTrans" cxnId="{B126F084-CEBD-4373-8226-A3E7328D3468}">
      <dgm:prSet/>
      <dgm:spPr/>
      <dgm:t>
        <a:bodyPr/>
        <a:lstStyle/>
        <a:p>
          <a:endParaRPr lang="ru-RU"/>
        </a:p>
      </dgm:t>
    </dgm:pt>
    <dgm:pt modelId="{19BFFF1B-5CCB-4662-924D-FFC75ECE9A27}" type="sibTrans" cxnId="{B126F084-CEBD-4373-8226-A3E7328D3468}">
      <dgm:prSet/>
      <dgm:spPr/>
      <dgm:t>
        <a:bodyPr/>
        <a:lstStyle/>
        <a:p>
          <a:endParaRPr lang="ru-RU"/>
        </a:p>
      </dgm:t>
    </dgm:pt>
    <dgm:pt modelId="{57BB17EF-CC81-472E-BFD3-A82239A8A5BE}">
      <dgm:prSet/>
      <dgm:spPr/>
      <dgm:t>
        <a:bodyPr/>
        <a:lstStyle/>
        <a:p>
          <a:r>
            <a:rPr lang="ru-RU" dirty="0" smtClean="0"/>
            <a:t>обжиг кирпича-сырца в тоннельной печи</a:t>
          </a:r>
          <a:endParaRPr lang="ru-RU" dirty="0"/>
        </a:p>
      </dgm:t>
    </dgm:pt>
    <dgm:pt modelId="{320BCFF8-B3BB-43D6-940A-EF5CA764F017}" type="parTrans" cxnId="{73B04EBC-9733-4FD3-AC25-ADC3DB39C0AE}">
      <dgm:prSet/>
      <dgm:spPr/>
      <dgm:t>
        <a:bodyPr/>
        <a:lstStyle/>
        <a:p>
          <a:endParaRPr lang="ru-RU"/>
        </a:p>
      </dgm:t>
    </dgm:pt>
    <dgm:pt modelId="{0E691BED-FF79-4DC6-9933-0E65134E037F}" type="sibTrans" cxnId="{73B04EBC-9733-4FD3-AC25-ADC3DB39C0AE}">
      <dgm:prSet/>
      <dgm:spPr/>
      <dgm:t>
        <a:bodyPr/>
        <a:lstStyle/>
        <a:p>
          <a:endParaRPr lang="ru-RU"/>
        </a:p>
      </dgm:t>
    </dgm:pt>
    <dgm:pt modelId="{60BC7695-3B8C-4C4B-9648-F94F4CC0BC1D}">
      <dgm:prSet/>
      <dgm:spPr/>
      <dgm:t>
        <a:bodyPr/>
        <a:lstStyle/>
        <a:p>
          <a:r>
            <a:rPr lang="ru-RU" smtClean="0"/>
            <a:t>разгрузка и упаковка кирпича</a:t>
          </a:r>
          <a:endParaRPr lang="ru-RU"/>
        </a:p>
      </dgm:t>
    </dgm:pt>
    <dgm:pt modelId="{74CB8C09-2BF1-4A13-A22E-72D6D4597A7A}" type="parTrans" cxnId="{633E3320-75E0-4CF6-9B6B-FB66450CF21F}">
      <dgm:prSet/>
      <dgm:spPr/>
      <dgm:t>
        <a:bodyPr/>
        <a:lstStyle/>
        <a:p>
          <a:endParaRPr lang="ru-RU"/>
        </a:p>
      </dgm:t>
    </dgm:pt>
    <dgm:pt modelId="{C1776FA3-BCB5-4322-93C1-C047CFC77841}" type="sibTrans" cxnId="{633E3320-75E0-4CF6-9B6B-FB66450CF21F}">
      <dgm:prSet/>
      <dgm:spPr/>
      <dgm:t>
        <a:bodyPr/>
        <a:lstStyle/>
        <a:p>
          <a:endParaRPr lang="ru-RU"/>
        </a:p>
      </dgm:t>
    </dgm:pt>
    <dgm:pt modelId="{08740979-6B3A-4AE3-9E31-7212F302CF01}" type="pres">
      <dgm:prSet presAssocID="{785F3AEC-8B55-439C-A7DD-0D4C75D807B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A87ACB-7C2C-464A-A336-B9718F2C0175}" type="pres">
      <dgm:prSet presAssocID="{25BF09DE-25E5-42BF-82DA-C5AF5A0B347F}" presName="composite" presStyleCnt="0"/>
      <dgm:spPr/>
    </dgm:pt>
    <dgm:pt modelId="{307A4345-5BB9-468D-B298-79F7FBD5EE03}" type="pres">
      <dgm:prSet presAssocID="{25BF09DE-25E5-42BF-82DA-C5AF5A0B347F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52F857-0852-4709-B6BF-094775C9FEB2}" type="pres">
      <dgm:prSet presAssocID="{25BF09DE-25E5-42BF-82DA-C5AF5A0B347F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CDC4CF-7F79-4E86-8423-2249CA80B6C0}" type="pres">
      <dgm:prSet presAssocID="{2858EE7B-0441-4041-9A3D-692AEFA97156}" presName="sp" presStyleCnt="0"/>
      <dgm:spPr/>
    </dgm:pt>
    <dgm:pt modelId="{5BC6A1B1-B55B-439A-B217-1547B72E7CA4}" type="pres">
      <dgm:prSet presAssocID="{9263D30B-CD8D-4972-9146-D1E65EA78180}" presName="composite" presStyleCnt="0"/>
      <dgm:spPr/>
    </dgm:pt>
    <dgm:pt modelId="{4508B35B-2182-45F8-974C-7C70013B2543}" type="pres">
      <dgm:prSet presAssocID="{9263D30B-CD8D-4972-9146-D1E65EA78180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A6414E-FAF5-4506-8649-2D552D109E2A}" type="pres">
      <dgm:prSet presAssocID="{9263D30B-CD8D-4972-9146-D1E65EA78180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38AE54-B6FE-47E3-9B57-628695AEC9B4}" type="pres">
      <dgm:prSet presAssocID="{528B0E14-A62E-4BE9-B4F5-567651E7B73A}" presName="sp" presStyleCnt="0"/>
      <dgm:spPr/>
    </dgm:pt>
    <dgm:pt modelId="{7DF8C98E-500E-4347-B604-1748B4104034}" type="pres">
      <dgm:prSet presAssocID="{12A28D77-DAE6-4D8E-96A4-E67FB6C0A730}" presName="composite" presStyleCnt="0"/>
      <dgm:spPr/>
    </dgm:pt>
    <dgm:pt modelId="{E3AE357B-803B-4C34-B1F1-AACF5F0F8481}" type="pres">
      <dgm:prSet presAssocID="{12A28D77-DAE6-4D8E-96A4-E67FB6C0A730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F67401-0FFC-44C7-9C21-AF589EA8544E}" type="pres">
      <dgm:prSet presAssocID="{12A28D77-DAE6-4D8E-96A4-E67FB6C0A730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B3A5D1-9DCD-4F58-88D8-8FB52BCF734B}" type="pres">
      <dgm:prSet presAssocID="{AD03DF40-27A1-462B-86D1-42F564249FF4}" presName="sp" presStyleCnt="0"/>
      <dgm:spPr/>
    </dgm:pt>
    <dgm:pt modelId="{05B4DB72-8FE1-4284-9B0B-471BD6A4693C}" type="pres">
      <dgm:prSet presAssocID="{170A9E54-71AD-4B80-B911-4FCDAE5BFE00}" presName="composite" presStyleCnt="0"/>
      <dgm:spPr/>
    </dgm:pt>
    <dgm:pt modelId="{56E17E18-7655-48BD-A32E-D4A3A6718335}" type="pres">
      <dgm:prSet presAssocID="{170A9E54-71AD-4B80-B911-4FCDAE5BFE00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677E76-27B8-428C-B8D5-AFC2019DC2D4}" type="pres">
      <dgm:prSet presAssocID="{170A9E54-71AD-4B80-B911-4FCDAE5BFE00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F68D63-F176-459F-91F3-380B5BF33102}" type="pres">
      <dgm:prSet presAssocID="{2851570C-8059-45BA-8B68-3CE42118A623}" presName="sp" presStyleCnt="0"/>
      <dgm:spPr/>
    </dgm:pt>
    <dgm:pt modelId="{6E4D0ADC-5F43-44D9-A627-D50753BC5808}" type="pres">
      <dgm:prSet presAssocID="{9BA29985-EED1-4533-8A63-8F055F056E01}" presName="composite" presStyleCnt="0"/>
      <dgm:spPr/>
    </dgm:pt>
    <dgm:pt modelId="{DBF5FE96-C9E2-4DDA-A8F3-696296948A13}" type="pres">
      <dgm:prSet presAssocID="{9BA29985-EED1-4533-8A63-8F055F056E01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5D80FE-3C0F-4CFE-84AC-BC44955D0E5C}" type="pres">
      <dgm:prSet presAssocID="{9BA29985-EED1-4533-8A63-8F055F056E01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09A54C-A29E-47E8-825B-D65C4380CAF5}" type="pres">
      <dgm:prSet presAssocID="{D561220E-805D-41D4-B1A5-A362E99A5659}" presName="sp" presStyleCnt="0"/>
      <dgm:spPr/>
    </dgm:pt>
    <dgm:pt modelId="{136809D7-6DFF-4141-8A76-D62B98B70B55}" type="pres">
      <dgm:prSet presAssocID="{A96D7924-2141-4375-8313-CFE79E50D077}" presName="composite" presStyleCnt="0"/>
      <dgm:spPr/>
    </dgm:pt>
    <dgm:pt modelId="{FAB5C02E-4682-4AFC-8192-C86739D09C0B}" type="pres">
      <dgm:prSet presAssocID="{A96D7924-2141-4375-8313-CFE79E50D077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20A5EA-D4FB-45B1-ACB5-3A817ADC340F}" type="pres">
      <dgm:prSet presAssocID="{A96D7924-2141-4375-8313-CFE79E50D077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B85E95-86D3-4AAC-9518-6F358AAF8F58}" type="presOf" srcId="{60BC7695-3B8C-4C4B-9648-F94F4CC0BC1D}" destId="{E620A5EA-D4FB-45B1-ACB5-3A817ADC340F}" srcOrd="0" destOrd="0" presId="urn:microsoft.com/office/officeart/2005/8/layout/chevron2"/>
    <dgm:cxn modelId="{47644464-ED8F-4440-90F7-BCBF18CA2135}" srcId="{785F3AEC-8B55-439C-A7DD-0D4C75D807BE}" destId="{170A9E54-71AD-4B80-B911-4FCDAE5BFE00}" srcOrd="3" destOrd="0" parTransId="{31A4E8D6-FD1E-4D10-A98C-96C8F196BF6F}" sibTransId="{2851570C-8059-45BA-8B68-3CE42118A623}"/>
    <dgm:cxn modelId="{73B04EBC-9733-4FD3-AC25-ADC3DB39C0AE}" srcId="{9BA29985-EED1-4533-8A63-8F055F056E01}" destId="{57BB17EF-CC81-472E-BFD3-A82239A8A5BE}" srcOrd="0" destOrd="0" parTransId="{320BCFF8-B3BB-43D6-940A-EF5CA764F017}" sibTransId="{0E691BED-FF79-4DC6-9933-0E65134E037F}"/>
    <dgm:cxn modelId="{AB14DE7E-8A4E-4250-A464-182EF2ECA7D3}" type="presOf" srcId="{46343D62-3449-411B-84EF-230EA9E7DF4D}" destId="{8852F857-0852-4709-B6BF-094775C9FEB2}" srcOrd="0" destOrd="0" presId="urn:microsoft.com/office/officeart/2005/8/layout/chevron2"/>
    <dgm:cxn modelId="{4EADBCFD-979D-450C-96C5-4643501007CE}" type="presOf" srcId="{9BA29985-EED1-4533-8A63-8F055F056E01}" destId="{DBF5FE96-C9E2-4DDA-A8F3-696296948A13}" srcOrd="0" destOrd="0" presId="urn:microsoft.com/office/officeart/2005/8/layout/chevron2"/>
    <dgm:cxn modelId="{52A65045-55EC-45EA-922C-F8AA174C23C0}" type="presOf" srcId="{12A28D77-DAE6-4D8E-96A4-E67FB6C0A730}" destId="{E3AE357B-803B-4C34-B1F1-AACF5F0F8481}" srcOrd="0" destOrd="0" presId="urn:microsoft.com/office/officeart/2005/8/layout/chevron2"/>
    <dgm:cxn modelId="{C46EFAFB-12F5-491F-9403-5423CFAE1839}" type="presOf" srcId="{C4E0393E-ACCB-4D8C-B99F-40ABFA836E3A}" destId="{B9F67401-0FFC-44C7-9C21-AF589EA8544E}" srcOrd="0" destOrd="0" presId="urn:microsoft.com/office/officeart/2005/8/layout/chevron2"/>
    <dgm:cxn modelId="{0DF26886-0CE8-47BB-915B-DDC4FCD6BF84}" type="presOf" srcId="{C28DB25F-5238-48C8-9582-4EFE49694D03}" destId="{52677E76-27B8-428C-B8D5-AFC2019DC2D4}" srcOrd="0" destOrd="0" presId="urn:microsoft.com/office/officeart/2005/8/layout/chevron2"/>
    <dgm:cxn modelId="{B69FB25A-78FA-44B5-AAFE-F21AE4D35949}" srcId="{12A28D77-DAE6-4D8E-96A4-E67FB6C0A730}" destId="{C4E0393E-ACCB-4D8C-B99F-40ABFA836E3A}" srcOrd="0" destOrd="0" parTransId="{BE5DADAA-9FC6-4FD3-9840-699BE9C615B4}" sibTransId="{716FFD47-146F-473B-AD6F-B101E87570E3}"/>
    <dgm:cxn modelId="{014F787D-BCB2-4D00-913E-C1D567C3EE5A}" srcId="{785F3AEC-8B55-439C-A7DD-0D4C75D807BE}" destId="{25BF09DE-25E5-42BF-82DA-C5AF5A0B347F}" srcOrd="0" destOrd="0" parTransId="{DA67F90D-6E69-47FB-A602-E0D8C49E7362}" sibTransId="{2858EE7B-0441-4041-9A3D-692AEFA97156}"/>
    <dgm:cxn modelId="{4E422ABD-8060-4710-BBE6-51FF4EC5C3D5}" srcId="{785F3AEC-8B55-439C-A7DD-0D4C75D807BE}" destId="{12A28D77-DAE6-4D8E-96A4-E67FB6C0A730}" srcOrd="2" destOrd="0" parTransId="{DCBB6C35-D0F7-4B37-8DEB-B2CB8B932564}" sibTransId="{AD03DF40-27A1-462B-86D1-42F564249FF4}"/>
    <dgm:cxn modelId="{19922675-D130-4A36-A0EE-36B892958CB5}" srcId="{785F3AEC-8B55-439C-A7DD-0D4C75D807BE}" destId="{9263D30B-CD8D-4972-9146-D1E65EA78180}" srcOrd="1" destOrd="0" parTransId="{D206771B-ED35-4D97-952B-8D2D5257649D}" sibTransId="{528B0E14-A62E-4BE9-B4F5-567651E7B73A}"/>
    <dgm:cxn modelId="{52432406-090D-4364-9639-31D84061D648}" type="presOf" srcId="{7445F7DD-F768-485E-85B6-35358F3A9D39}" destId="{74A6414E-FAF5-4506-8649-2D552D109E2A}" srcOrd="0" destOrd="0" presId="urn:microsoft.com/office/officeart/2005/8/layout/chevron2"/>
    <dgm:cxn modelId="{633E3320-75E0-4CF6-9B6B-FB66450CF21F}" srcId="{A96D7924-2141-4375-8313-CFE79E50D077}" destId="{60BC7695-3B8C-4C4B-9648-F94F4CC0BC1D}" srcOrd="0" destOrd="0" parTransId="{74CB8C09-2BF1-4A13-A22E-72D6D4597A7A}" sibTransId="{C1776FA3-BCB5-4322-93C1-C047CFC77841}"/>
    <dgm:cxn modelId="{B1616795-DBD2-4925-922A-3DEE4E839D1F}" type="presOf" srcId="{57BB17EF-CC81-472E-BFD3-A82239A8A5BE}" destId="{195D80FE-3C0F-4CFE-84AC-BC44955D0E5C}" srcOrd="0" destOrd="0" presId="urn:microsoft.com/office/officeart/2005/8/layout/chevron2"/>
    <dgm:cxn modelId="{7043EC74-1C96-4AE2-A230-AD4AC2B98E52}" srcId="{25BF09DE-25E5-42BF-82DA-C5AF5A0B347F}" destId="{46343D62-3449-411B-84EF-230EA9E7DF4D}" srcOrd="0" destOrd="0" parTransId="{07EBD853-F318-41CF-9CE7-F57887990E0F}" sibTransId="{6827F93A-3533-4B76-B2B2-0E3C9DB7970A}"/>
    <dgm:cxn modelId="{E4145D12-CDC5-4952-8AFF-E955F8C28B97}" type="presOf" srcId="{25BF09DE-25E5-42BF-82DA-C5AF5A0B347F}" destId="{307A4345-5BB9-468D-B298-79F7FBD5EE03}" srcOrd="0" destOrd="0" presId="urn:microsoft.com/office/officeart/2005/8/layout/chevron2"/>
    <dgm:cxn modelId="{A8CCFA54-C712-49C9-9BD8-89187BC33C88}" type="presOf" srcId="{9263D30B-CD8D-4972-9146-D1E65EA78180}" destId="{4508B35B-2182-45F8-974C-7C70013B2543}" srcOrd="0" destOrd="0" presId="urn:microsoft.com/office/officeart/2005/8/layout/chevron2"/>
    <dgm:cxn modelId="{B126F084-CEBD-4373-8226-A3E7328D3468}" srcId="{170A9E54-71AD-4B80-B911-4FCDAE5BFE00}" destId="{C28DB25F-5238-48C8-9582-4EFE49694D03}" srcOrd="0" destOrd="0" parTransId="{E9CAB513-6FA1-4603-A64D-F9C82A9E6F7A}" sibTransId="{19BFFF1B-5CCB-4662-924D-FFC75ECE9A27}"/>
    <dgm:cxn modelId="{B6B32645-71C7-4CC5-9EA6-D2BFB5F3AD3E}" type="presOf" srcId="{A96D7924-2141-4375-8313-CFE79E50D077}" destId="{FAB5C02E-4682-4AFC-8192-C86739D09C0B}" srcOrd="0" destOrd="0" presId="urn:microsoft.com/office/officeart/2005/8/layout/chevron2"/>
    <dgm:cxn modelId="{3AE14D69-AC05-427D-97C6-4D23657BCD61}" srcId="{785F3AEC-8B55-439C-A7DD-0D4C75D807BE}" destId="{9BA29985-EED1-4533-8A63-8F055F056E01}" srcOrd="4" destOrd="0" parTransId="{94C67988-2D93-4F22-838B-2A014D1A0BE5}" sibTransId="{D561220E-805D-41D4-B1A5-A362E99A5659}"/>
    <dgm:cxn modelId="{958CF487-74B9-415D-BA0E-E31D2BF7DB9B}" type="presOf" srcId="{170A9E54-71AD-4B80-B911-4FCDAE5BFE00}" destId="{56E17E18-7655-48BD-A32E-D4A3A6718335}" srcOrd="0" destOrd="0" presId="urn:microsoft.com/office/officeart/2005/8/layout/chevron2"/>
    <dgm:cxn modelId="{7D7632D1-59A4-47F0-ABE3-AEC159BA02E5}" type="presOf" srcId="{785F3AEC-8B55-439C-A7DD-0D4C75D807BE}" destId="{08740979-6B3A-4AE3-9E31-7212F302CF01}" srcOrd="0" destOrd="0" presId="urn:microsoft.com/office/officeart/2005/8/layout/chevron2"/>
    <dgm:cxn modelId="{EEEBF5F9-5A76-48E2-A6D7-A91656B75A1B}" srcId="{9263D30B-CD8D-4972-9146-D1E65EA78180}" destId="{7445F7DD-F768-485E-85B6-35358F3A9D39}" srcOrd="0" destOrd="0" parTransId="{063A5184-EBC0-4532-864C-4C4A0202ABDE}" sibTransId="{34F5A622-441F-46E7-B421-5E5F88850484}"/>
    <dgm:cxn modelId="{968212EF-D465-4FC3-AB37-67A68F61532D}" srcId="{785F3AEC-8B55-439C-A7DD-0D4C75D807BE}" destId="{A96D7924-2141-4375-8313-CFE79E50D077}" srcOrd="5" destOrd="0" parTransId="{BA23BD5F-8043-4115-A179-2E90C71307BE}" sibTransId="{E201E81F-388A-47CA-A8EB-980BB65F813F}"/>
    <dgm:cxn modelId="{3B604B7F-C71B-4D19-9881-512AF6D60771}" type="presParOf" srcId="{08740979-6B3A-4AE3-9E31-7212F302CF01}" destId="{7BA87ACB-7C2C-464A-A336-B9718F2C0175}" srcOrd="0" destOrd="0" presId="urn:microsoft.com/office/officeart/2005/8/layout/chevron2"/>
    <dgm:cxn modelId="{088C1ABF-8ACF-4168-B592-57BE9D831778}" type="presParOf" srcId="{7BA87ACB-7C2C-464A-A336-B9718F2C0175}" destId="{307A4345-5BB9-468D-B298-79F7FBD5EE03}" srcOrd="0" destOrd="0" presId="urn:microsoft.com/office/officeart/2005/8/layout/chevron2"/>
    <dgm:cxn modelId="{427BCC13-93E9-4846-B891-0B82A77D4C2C}" type="presParOf" srcId="{7BA87ACB-7C2C-464A-A336-B9718F2C0175}" destId="{8852F857-0852-4709-B6BF-094775C9FEB2}" srcOrd="1" destOrd="0" presId="urn:microsoft.com/office/officeart/2005/8/layout/chevron2"/>
    <dgm:cxn modelId="{D50E53CA-E317-44F1-A960-683A5CA02CC7}" type="presParOf" srcId="{08740979-6B3A-4AE3-9E31-7212F302CF01}" destId="{4ACDC4CF-7F79-4E86-8423-2249CA80B6C0}" srcOrd="1" destOrd="0" presId="urn:microsoft.com/office/officeart/2005/8/layout/chevron2"/>
    <dgm:cxn modelId="{B198DF81-2620-454C-9D07-3F7EE7B341D9}" type="presParOf" srcId="{08740979-6B3A-4AE3-9E31-7212F302CF01}" destId="{5BC6A1B1-B55B-439A-B217-1547B72E7CA4}" srcOrd="2" destOrd="0" presId="urn:microsoft.com/office/officeart/2005/8/layout/chevron2"/>
    <dgm:cxn modelId="{C0B0F488-B3CA-45FC-868D-62F1E11E3A1E}" type="presParOf" srcId="{5BC6A1B1-B55B-439A-B217-1547B72E7CA4}" destId="{4508B35B-2182-45F8-974C-7C70013B2543}" srcOrd="0" destOrd="0" presId="urn:microsoft.com/office/officeart/2005/8/layout/chevron2"/>
    <dgm:cxn modelId="{E31AE2C5-3DB0-4CFA-900A-9332E6A45CE5}" type="presParOf" srcId="{5BC6A1B1-B55B-439A-B217-1547B72E7CA4}" destId="{74A6414E-FAF5-4506-8649-2D552D109E2A}" srcOrd="1" destOrd="0" presId="urn:microsoft.com/office/officeart/2005/8/layout/chevron2"/>
    <dgm:cxn modelId="{458B5597-AF41-4864-ADCE-DC450864FC5B}" type="presParOf" srcId="{08740979-6B3A-4AE3-9E31-7212F302CF01}" destId="{5938AE54-B6FE-47E3-9B57-628695AEC9B4}" srcOrd="3" destOrd="0" presId="urn:microsoft.com/office/officeart/2005/8/layout/chevron2"/>
    <dgm:cxn modelId="{27EA22A1-C4AF-4DB1-92EA-7372E159A709}" type="presParOf" srcId="{08740979-6B3A-4AE3-9E31-7212F302CF01}" destId="{7DF8C98E-500E-4347-B604-1748B4104034}" srcOrd="4" destOrd="0" presId="urn:microsoft.com/office/officeart/2005/8/layout/chevron2"/>
    <dgm:cxn modelId="{96A37EA6-10E9-4BCC-A4CB-36D6417F62BC}" type="presParOf" srcId="{7DF8C98E-500E-4347-B604-1748B4104034}" destId="{E3AE357B-803B-4C34-B1F1-AACF5F0F8481}" srcOrd="0" destOrd="0" presId="urn:microsoft.com/office/officeart/2005/8/layout/chevron2"/>
    <dgm:cxn modelId="{35890444-0ECA-4041-8317-9A44D18A74CD}" type="presParOf" srcId="{7DF8C98E-500E-4347-B604-1748B4104034}" destId="{B9F67401-0FFC-44C7-9C21-AF589EA8544E}" srcOrd="1" destOrd="0" presId="urn:microsoft.com/office/officeart/2005/8/layout/chevron2"/>
    <dgm:cxn modelId="{A1D6AF3F-AEE9-4F35-ADAD-BDD84B3CE98D}" type="presParOf" srcId="{08740979-6B3A-4AE3-9E31-7212F302CF01}" destId="{3BB3A5D1-9DCD-4F58-88D8-8FB52BCF734B}" srcOrd="5" destOrd="0" presId="urn:microsoft.com/office/officeart/2005/8/layout/chevron2"/>
    <dgm:cxn modelId="{4B03E3E8-1F42-4EB4-BFB0-74AD8B38FF3D}" type="presParOf" srcId="{08740979-6B3A-4AE3-9E31-7212F302CF01}" destId="{05B4DB72-8FE1-4284-9B0B-471BD6A4693C}" srcOrd="6" destOrd="0" presId="urn:microsoft.com/office/officeart/2005/8/layout/chevron2"/>
    <dgm:cxn modelId="{790720E6-DAB7-4209-BACA-BF1D551DD066}" type="presParOf" srcId="{05B4DB72-8FE1-4284-9B0B-471BD6A4693C}" destId="{56E17E18-7655-48BD-A32E-D4A3A6718335}" srcOrd="0" destOrd="0" presId="urn:microsoft.com/office/officeart/2005/8/layout/chevron2"/>
    <dgm:cxn modelId="{D554583B-B05D-4ADF-939F-6F07C5F694EB}" type="presParOf" srcId="{05B4DB72-8FE1-4284-9B0B-471BD6A4693C}" destId="{52677E76-27B8-428C-B8D5-AFC2019DC2D4}" srcOrd="1" destOrd="0" presId="urn:microsoft.com/office/officeart/2005/8/layout/chevron2"/>
    <dgm:cxn modelId="{975D1D6A-D3AA-4DCB-9F35-D0697156C927}" type="presParOf" srcId="{08740979-6B3A-4AE3-9E31-7212F302CF01}" destId="{7BF68D63-F176-459F-91F3-380B5BF33102}" srcOrd="7" destOrd="0" presId="urn:microsoft.com/office/officeart/2005/8/layout/chevron2"/>
    <dgm:cxn modelId="{8F8CE7A3-8E3C-4509-8052-07B59A218AD8}" type="presParOf" srcId="{08740979-6B3A-4AE3-9E31-7212F302CF01}" destId="{6E4D0ADC-5F43-44D9-A627-D50753BC5808}" srcOrd="8" destOrd="0" presId="urn:microsoft.com/office/officeart/2005/8/layout/chevron2"/>
    <dgm:cxn modelId="{8242AD6D-E145-4FFB-9E15-3C86D310A5B6}" type="presParOf" srcId="{6E4D0ADC-5F43-44D9-A627-D50753BC5808}" destId="{DBF5FE96-C9E2-4DDA-A8F3-696296948A13}" srcOrd="0" destOrd="0" presId="urn:microsoft.com/office/officeart/2005/8/layout/chevron2"/>
    <dgm:cxn modelId="{41C825D8-2767-4DF2-8085-EE52E01B1426}" type="presParOf" srcId="{6E4D0ADC-5F43-44D9-A627-D50753BC5808}" destId="{195D80FE-3C0F-4CFE-84AC-BC44955D0E5C}" srcOrd="1" destOrd="0" presId="urn:microsoft.com/office/officeart/2005/8/layout/chevron2"/>
    <dgm:cxn modelId="{E423806B-1656-4E8E-8AA9-AD8F0E4992DE}" type="presParOf" srcId="{08740979-6B3A-4AE3-9E31-7212F302CF01}" destId="{F009A54C-A29E-47E8-825B-D65C4380CAF5}" srcOrd="9" destOrd="0" presId="urn:microsoft.com/office/officeart/2005/8/layout/chevron2"/>
    <dgm:cxn modelId="{9A7CF087-C149-4B79-BC98-5C3AEDAC90CB}" type="presParOf" srcId="{08740979-6B3A-4AE3-9E31-7212F302CF01}" destId="{136809D7-6DFF-4141-8A76-D62B98B70B55}" srcOrd="10" destOrd="0" presId="urn:microsoft.com/office/officeart/2005/8/layout/chevron2"/>
    <dgm:cxn modelId="{F909722D-8533-4E53-AEDE-F305D2085928}" type="presParOf" srcId="{136809D7-6DFF-4141-8A76-D62B98B70B55}" destId="{FAB5C02E-4682-4AFC-8192-C86739D09C0B}" srcOrd="0" destOrd="0" presId="urn:microsoft.com/office/officeart/2005/8/layout/chevron2"/>
    <dgm:cxn modelId="{D984D70F-9CE6-4E51-B0EF-F75788FC36DD}" type="presParOf" srcId="{136809D7-6DFF-4141-8A76-D62B98B70B55}" destId="{E620A5EA-D4FB-45B1-ACB5-3A817ADC340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97D703E-BA41-4DFA-A301-0E065D309B7B}" type="doc">
      <dgm:prSet loTypeId="urn:microsoft.com/office/officeart/2005/8/layout/vList5" loCatId="list" qsTypeId="urn:microsoft.com/office/officeart/2005/8/quickstyle/3d9" qsCatId="3D" csTypeId="urn:microsoft.com/office/officeart/2005/8/colors/colorful1#1" csCatId="colorful" phldr="1"/>
      <dgm:spPr>
        <a:scene3d>
          <a:camera prst="orthographicFront"/>
          <a:lightRig rig="soft" dir="t"/>
          <a:backdrop>
            <a:anchor x="0" y="0" z="-210000"/>
            <a:norm dx="0" dy="0" dz="914400"/>
            <a:up dx="0" dy="914400" dz="0"/>
          </a:backdrop>
        </a:scene3d>
      </dgm:spPr>
      <dgm:t>
        <a:bodyPr/>
        <a:lstStyle/>
        <a:p>
          <a:endParaRPr lang="ru-RU"/>
        </a:p>
      </dgm:t>
    </dgm:pt>
    <dgm:pt modelId="{06D0A24E-54C6-4C15-BDE2-9017D7A72210}">
      <dgm:prSet/>
      <dgm:spPr>
        <a:sp3d extrusionH="152250" prstMaterial="matte">
          <a:bevelT w="165100" prst="coolSlant"/>
        </a:sp3d>
      </dgm:spPr>
      <dgm:t>
        <a:bodyPr/>
        <a:lstStyle/>
        <a:p>
          <a:pPr rtl="0"/>
          <a:r>
            <a:rPr lang="ru-RU" b="1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</a:rPr>
            <a:t>Затраты на производство продукции</a:t>
          </a:r>
          <a:endParaRPr lang="ru-RU" dirty="0">
            <a:ln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72BE4418-C408-417F-9ACD-4BF5A5AA253D}" type="parTrans" cxnId="{683059B4-0B2B-4A32-8405-A559F16897BC}">
      <dgm:prSet/>
      <dgm:spPr/>
      <dgm:t>
        <a:bodyPr/>
        <a:lstStyle/>
        <a:p>
          <a:endParaRPr lang="ru-RU"/>
        </a:p>
      </dgm:t>
    </dgm:pt>
    <dgm:pt modelId="{E58CC407-36B0-4193-B007-4B2E833EA1F2}" type="sibTrans" cxnId="{683059B4-0B2B-4A32-8405-A559F16897BC}">
      <dgm:prSet/>
      <dgm:spPr/>
      <dgm:t>
        <a:bodyPr/>
        <a:lstStyle/>
        <a:p>
          <a:endParaRPr lang="ru-RU"/>
        </a:p>
      </dgm:t>
    </dgm:pt>
    <dgm:pt modelId="{D0FE250F-A294-422E-B71C-9D3B5AF96AAD}">
      <dgm:prSet/>
      <dgm:spPr/>
      <dgm:t>
        <a:bodyPr/>
        <a:lstStyle/>
        <a:p>
          <a:pPr rtl="0"/>
          <a:r>
            <a:rPr lang="ru-RU" b="1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</a:rPr>
            <a:t>Возможность получения достойной прибыли при изготовлении приемлемых по всем параметрам изделий</a:t>
          </a:r>
          <a:endParaRPr lang="ru-RU" dirty="0">
            <a:ln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44C0AB54-2B2A-4182-A1A0-06DCC52752AF}" type="parTrans" cxnId="{6E24F5A6-B4E3-4AFF-BDDC-46CEF6383645}">
      <dgm:prSet/>
      <dgm:spPr/>
      <dgm:t>
        <a:bodyPr/>
        <a:lstStyle/>
        <a:p>
          <a:endParaRPr lang="ru-RU"/>
        </a:p>
      </dgm:t>
    </dgm:pt>
    <dgm:pt modelId="{BB985FDA-0DF5-470B-B2C4-BF7577F8EEEF}" type="sibTrans" cxnId="{6E24F5A6-B4E3-4AFF-BDDC-46CEF6383645}">
      <dgm:prSet/>
      <dgm:spPr/>
      <dgm:t>
        <a:bodyPr/>
        <a:lstStyle/>
        <a:p>
          <a:endParaRPr lang="ru-RU"/>
        </a:p>
      </dgm:t>
    </dgm:pt>
    <dgm:pt modelId="{940BFDF7-7106-4AA6-80F4-66BE62DCB69D}">
      <dgm:prSet/>
      <dgm:spPr/>
      <dgm:t>
        <a:bodyPr/>
        <a:lstStyle/>
        <a:p>
          <a:pPr rtl="0"/>
          <a:r>
            <a:rPr lang="ru-RU" b="1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</a:rPr>
            <a:t>Необходимость поддерживать и расширять занимаемую нишу в условиях конкуренции</a:t>
          </a:r>
          <a:endParaRPr lang="ru-RU" dirty="0">
            <a:ln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F1F5FDB2-6343-49C4-AEE9-F5A3DDD2F15B}" type="parTrans" cxnId="{0C82F36B-18A6-4C02-ADD6-D4F270C3AC5B}">
      <dgm:prSet/>
      <dgm:spPr/>
      <dgm:t>
        <a:bodyPr/>
        <a:lstStyle/>
        <a:p>
          <a:endParaRPr lang="ru-RU"/>
        </a:p>
      </dgm:t>
    </dgm:pt>
    <dgm:pt modelId="{85E62D95-3C62-4AA8-AC67-200D921A2EF3}" type="sibTrans" cxnId="{0C82F36B-18A6-4C02-ADD6-D4F270C3AC5B}">
      <dgm:prSet/>
      <dgm:spPr/>
      <dgm:t>
        <a:bodyPr/>
        <a:lstStyle/>
        <a:p>
          <a:endParaRPr lang="ru-RU"/>
        </a:p>
      </dgm:t>
    </dgm:pt>
    <dgm:pt modelId="{0FF2E892-05C2-4CC1-8516-830E5B1579BC}" type="pres">
      <dgm:prSet presAssocID="{197D703E-BA41-4DFA-A301-0E065D309B7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A47CFB0-BBBD-4315-A90D-457853BA0C2A}" type="pres">
      <dgm:prSet presAssocID="{06D0A24E-54C6-4C15-BDE2-9017D7A72210}" presName="linNode" presStyleCnt="0"/>
      <dgm:spPr/>
    </dgm:pt>
    <dgm:pt modelId="{ED5F0B04-9A9D-4041-943A-2E51B905B33F}" type="pres">
      <dgm:prSet presAssocID="{06D0A24E-54C6-4C15-BDE2-9017D7A72210}" presName="parentText" presStyleLbl="node1" presStyleIdx="0" presStyleCnt="3" custScaleX="15224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703E6-A63F-4FC0-94D4-B35D6863971C}" type="pres">
      <dgm:prSet presAssocID="{E58CC407-36B0-4193-B007-4B2E833EA1F2}" presName="sp" presStyleCnt="0"/>
      <dgm:spPr/>
    </dgm:pt>
    <dgm:pt modelId="{EF74202C-F00B-4787-AC80-0A1DFFC2F97E}" type="pres">
      <dgm:prSet presAssocID="{D0FE250F-A294-422E-B71C-9D3B5AF96AAD}" presName="linNode" presStyleCnt="0"/>
      <dgm:spPr/>
    </dgm:pt>
    <dgm:pt modelId="{0334F5BE-D4EE-46EB-B39E-31FC6D74598E}" type="pres">
      <dgm:prSet presAssocID="{D0FE250F-A294-422E-B71C-9D3B5AF96AAD}" presName="parentText" presStyleLbl="node1" presStyleIdx="1" presStyleCnt="3" custScaleX="15224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2E72AE-B60C-44A5-8BB6-00809CA01219}" type="pres">
      <dgm:prSet presAssocID="{BB985FDA-0DF5-470B-B2C4-BF7577F8EEEF}" presName="sp" presStyleCnt="0"/>
      <dgm:spPr/>
    </dgm:pt>
    <dgm:pt modelId="{6D2F67A3-11AB-4042-941C-EB0FB48EDAF4}" type="pres">
      <dgm:prSet presAssocID="{940BFDF7-7106-4AA6-80F4-66BE62DCB69D}" presName="linNode" presStyleCnt="0"/>
      <dgm:spPr/>
    </dgm:pt>
    <dgm:pt modelId="{C931E6D8-5490-43FB-8F04-ECEAA6AB6981}" type="pres">
      <dgm:prSet presAssocID="{940BFDF7-7106-4AA6-80F4-66BE62DCB69D}" presName="parentText" presStyleLbl="node1" presStyleIdx="2" presStyleCnt="3" custScaleX="15170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F9440D-4A69-4E8C-BEAD-84A4C3E6C631}" type="presOf" srcId="{06D0A24E-54C6-4C15-BDE2-9017D7A72210}" destId="{ED5F0B04-9A9D-4041-943A-2E51B905B33F}" srcOrd="0" destOrd="0" presId="urn:microsoft.com/office/officeart/2005/8/layout/vList5"/>
    <dgm:cxn modelId="{0C82F36B-18A6-4C02-ADD6-D4F270C3AC5B}" srcId="{197D703E-BA41-4DFA-A301-0E065D309B7B}" destId="{940BFDF7-7106-4AA6-80F4-66BE62DCB69D}" srcOrd="2" destOrd="0" parTransId="{F1F5FDB2-6343-49C4-AEE9-F5A3DDD2F15B}" sibTransId="{85E62D95-3C62-4AA8-AC67-200D921A2EF3}"/>
    <dgm:cxn modelId="{6E24F5A6-B4E3-4AFF-BDDC-46CEF6383645}" srcId="{197D703E-BA41-4DFA-A301-0E065D309B7B}" destId="{D0FE250F-A294-422E-B71C-9D3B5AF96AAD}" srcOrd="1" destOrd="0" parTransId="{44C0AB54-2B2A-4182-A1A0-06DCC52752AF}" sibTransId="{BB985FDA-0DF5-470B-B2C4-BF7577F8EEEF}"/>
    <dgm:cxn modelId="{6442969E-AF32-463C-9FFE-426511C178A2}" type="presOf" srcId="{D0FE250F-A294-422E-B71C-9D3B5AF96AAD}" destId="{0334F5BE-D4EE-46EB-B39E-31FC6D74598E}" srcOrd="0" destOrd="0" presId="urn:microsoft.com/office/officeart/2005/8/layout/vList5"/>
    <dgm:cxn modelId="{680B18D8-4C45-4FA1-8F1F-459A36F0D10C}" type="presOf" srcId="{197D703E-BA41-4DFA-A301-0E065D309B7B}" destId="{0FF2E892-05C2-4CC1-8516-830E5B1579BC}" srcOrd="0" destOrd="0" presId="urn:microsoft.com/office/officeart/2005/8/layout/vList5"/>
    <dgm:cxn modelId="{683059B4-0B2B-4A32-8405-A559F16897BC}" srcId="{197D703E-BA41-4DFA-A301-0E065D309B7B}" destId="{06D0A24E-54C6-4C15-BDE2-9017D7A72210}" srcOrd="0" destOrd="0" parTransId="{72BE4418-C408-417F-9ACD-4BF5A5AA253D}" sibTransId="{E58CC407-36B0-4193-B007-4B2E833EA1F2}"/>
    <dgm:cxn modelId="{BA7D6065-3664-4DE3-82D5-C8B6010AD5F2}" type="presOf" srcId="{940BFDF7-7106-4AA6-80F4-66BE62DCB69D}" destId="{C931E6D8-5490-43FB-8F04-ECEAA6AB6981}" srcOrd="0" destOrd="0" presId="urn:microsoft.com/office/officeart/2005/8/layout/vList5"/>
    <dgm:cxn modelId="{AB7DE0BC-66CB-42AA-8FB0-2EBB442E3EE4}" type="presParOf" srcId="{0FF2E892-05C2-4CC1-8516-830E5B1579BC}" destId="{CA47CFB0-BBBD-4315-A90D-457853BA0C2A}" srcOrd="0" destOrd="0" presId="urn:microsoft.com/office/officeart/2005/8/layout/vList5"/>
    <dgm:cxn modelId="{3DCC3EBA-56FC-45DC-8548-30FAEA2B3D6C}" type="presParOf" srcId="{CA47CFB0-BBBD-4315-A90D-457853BA0C2A}" destId="{ED5F0B04-9A9D-4041-943A-2E51B905B33F}" srcOrd="0" destOrd="0" presId="urn:microsoft.com/office/officeart/2005/8/layout/vList5"/>
    <dgm:cxn modelId="{5F8A7386-1CDC-4B30-99D0-F0BA1C059E69}" type="presParOf" srcId="{0FF2E892-05C2-4CC1-8516-830E5B1579BC}" destId="{6F8703E6-A63F-4FC0-94D4-B35D6863971C}" srcOrd="1" destOrd="0" presId="urn:microsoft.com/office/officeart/2005/8/layout/vList5"/>
    <dgm:cxn modelId="{DD7F7C74-D1F2-4722-977E-9D6851723396}" type="presParOf" srcId="{0FF2E892-05C2-4CC1-8516-830E5B1579BC}" destId="{EF74202C-F00B-4787-AC80-0A1DFFC2F97E}" srcOrd="2" destOrd="0" presId="urn:microsoft.com/office/officeart/2005/8/layout/vList5"/>
    <dgm:cxn modelId="{A6DC8B59-8806-42F5-AB26-7315F488E736}" type="presParOf" srcId="{EF74202C-F00B-4787-AC80-0A1DFFC2F97E}" destId="{0334F5BE-D4EE-46EB-B39E-31FC6D74598E}" srcOrd="0" destOrd="0" presId="urn:microsoft.com/office/officeart/2005/8/layout/vList5"/>
    <dgm:cxn modelId="{EEA66550-E672-4A06-95CC-015B307EB6D2}" type="presParOf" srcId="{0FF2E892-05C2-4CC1-8516-830E5B1579BC}" destId="{682E72AE-B60C-44A5-8BB6-00809CA01219}" srcOrd="3" destOrd="0" presId="urn:microsoft.com/office/officeart/2005/8/layout/vList5"/>
    <dgm:cxn modelId="{25B40046-A04F-49DF-9D98-3E36B27D65D1}" type="presParOf" srcId="{0FF2E892-05C2-4CC1-8516-830E5B1579BC}" destId="{6D2F67A3-11AB-4042-941C-EB0FB48EDAF4}" srcOrd="4" destOrd="0" presId="urn:microsoft.com/office/officeart/2005/8/layout/vList5"/>
    <dgm:cxn modelId="{392B5D9C-D164-47B3-9470-3A298EEF41C6}" type="presParOf" srcId="{6D2F67A3-11AB-4042-941C-EB0FB48EDAF4}" destId="{C931E6D8-5490-43FB-8F04-ECEAA6AB6981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FE2C8-01F1-4747-88D3-145FDEE5462A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27E4FC5-04F3-4092-A98E-5C7FAD9124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FE2C8-01F1-4747-88D3-145FDEE5462A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E4FC5-04F3-4092-A98E-5C7FAD9124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FE2C8-01F1-4747-88D3-145FDEE5462A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E4FC5-04F3-4092-A98E-5C7FAD9124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FE2C8-01F1-4747-88D3-145FDEE5462A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27E4FC5-04F3-4092-A98E-5C7FAD9124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FE2C8-01F1-4747-88D3-145FDEE5462A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E4FC5-04F3-4092-A98E-5C7FAD9124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FE2C8-01F1-4747-88D3-145FDEE5462A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E4FC5-04F3-4092-A98E-5C7FAD9124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FE2C8-01F1-4747-88D3-145FDEE5462A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27E4FC5-04F3-4092-A98E-5C7FAD9124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FE2C8-01F1-4747-88D3-145FDEE5462A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E4FC5-04F3-4092-A98E-5C7FAD9124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FE2C8-01F1-4747-88D3-145FDEE5462A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E4FC5-04F3-4092-A98E-5C7FAD9124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FE2C8-01F1-4747-88D3-145FDEE5462A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E4FC5-04F3-4092-A98E-5C7FAD9124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FE2C8-01F1-4747-88D3-145FDEE5462A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E4FC5-04F3-4092-A98E-5C7FAD9124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EFE2C8-01F1-4747-88D3-145FDEE5462A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27E4FC5-04F3-4092-A98E-5C7FAD9124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2;&#1083;&#1072;&#1076;&#1086;&#1095;&#1082;&#1072;\Desktop\a10eb48ec40b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24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jpeg"/><Relationship Id="rId7" Type="http://schemas.openxmlformats.org/officeDocument/2006/relationships/image" Target="../media/image37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9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irpich_keramicheskiy_oblicovochniy_terca_braer_zhkz_osmbit_mkz_litos_fagot_foto_lar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3140968"/>
            <a:ext cx="4762500" cy="33051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3968" y="2708920"/>
            <a:ext cx="4263008" cy="394293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445224"/>
            <a:ext cx="3528392" cy="91440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Выполнила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студентка группы ПМ-34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Лебедева </a:t>
            </a:r>
            <a:r>
              <a:rPr lang="ru-RU" sz="1800" dirty="0" err="1" smtClean="0">
                <a:solidFill>
                  <a:schemeClr val="tx1"/>
                </a:solidFill>
              </a:rPr>
              <a:t>Владмира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Андреевна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Проверил: </a:t>
            </a:r>
            <a:r>
              <a:rPr lang="ru-RU" sz="1800" dirty="0" err="1" smtClean="0">
                <a:solidFill>
                  <a:schemeClr val="tx1"/>
                </a:solidFill>
              </a:rPr>
              <a:t>Карюк</a:t>
            </a:r>
            <a:r>
              <a:rPr lang="ru-RU" sz="1800" smtClean="0">
                <a:solidFill>
                  <a:schemeClr val="tx1"/>
                </a:solidFill>
              </a:rPr>
              <a:t> Н.В.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404664"/>
            <a:ext cx="668484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Бизнес - план</a:t>
            </a:r>
            <a:r>
              <a:rPr lang="ru-RU" sz="5400" b="1" i="1" cap="all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5400" b="1" i="1" cap="all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5400" b="1" cap="all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предприятия</a:t>
            </a:r>
            <a:r>
              <a:rPr lang="ru-RU" sz="5400" b="1" i="1" cap="all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5400" b="1" i="1" cap="all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5400" b="1" cap="all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ОАО «BEST BRICK NN»</a:t>
            </a:r>
            <a:endParaRPr lang="ru-RU" sz="5400" b="1" cap="all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a10eb48ec40b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3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52928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Раздел </a:t>
            </a:r>
            <a:r>
              <a:rPr lang="en-US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III</a:t>
            </a:r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 Исследование и</a:t>
            </a:r>
            <a:b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анализ рынка сбыта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76808" y="1412776"/>
          <a:ext cx="8443664" cy="18028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3851920" y="3501008"/>
          <a:ext cx="5292080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23528" y="4149080"/>
            <a:ext cx="38884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Конкурентную борьбу</a:t>
            </a:r>
          </a:p>
          <a:p>
            <a:pPr algn="ctr"/>
            <a:r>
              <a:rPr lang="ru-RU" sz="2800" b="1" dirty="0" smtClean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ОАО «BEST BRICK NN» осуществляет</a:t>
            </a:r>
          </a:p>
          <a:p>
            <a:pPr algn="ctr"/>
            <a:r>
              <a:rPr lang="ru-RU" sz="2800" b="1" dirty="0" smtClean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 помощи:</a:t>
            </a:r>
            <a:endParaRPr lang="ru-RU" sz="2800" b="1" dirty="0">
              <a:ln w="1905">
                <a:solidFill>
                  <a:schemeClr val="tx1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6" cy="8382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Раздел </a:t>
            </a:r>
            <a:r>
              <a:rPr lang="en-US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IV</a:t>
            </a:r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 Стратегия маркетинга</a:t>
            </a:r>
            <a:endParaRPr lang="ru-RU" b="1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515672" cy="5400600"/>
          </a:xfrm>
        </p:spPr>
        <p:txBody>
          <a:bodyPr>
            <a:prstTxWarp prst="textPlain">
              <a:avLst/>
            </a:prstTxWarp>
            <a:scene3d>
              <a:camera prst="isometricOffAxis1Right"/>
              <a:lightRig rig="threePt" dir="t"/>
            </a:scene3d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Наша Маркетинговая цель: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 </a:t>
            </a:r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счет невысокой цены на продукцию переориентировать целевую группу на потребление изготавливаемой нами продукции</a:t>
            </a:r>
            <a:endParaRPr lang="ru-RU" b="1" u="sng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6" cy="838200"/>
          </a:xfrm>
        </p:spPr>
        <p:txBody>
          <a:bodyPr/>
          <a:lstStyle/>
          <a:p>
            <a:pPr algn="ctr"/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Раздел </a:t>
            </a:r>
            <a:r>
              <a:rPr lang="en-US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IV</a:t>
            </a:r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 Стратегия маркетинга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776"/>
            <a:ext cx="4032448" cy="518457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/>
              <a:t>Хорошо поставленная реклама, безусловно, должна привести к росту спроса на рынке. В связи с этим, при открытии торговой точки, для увеличения круга потребителей, мы намерены уделить большое внимание рекламной деятельности, которая включает: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4067944" y="1385392"/>
          <a:ext cx="5256584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6" cy="838200"/>
          </a:xfrm>
        </p:spPr>
        <p:txBody>
          <a:bodyPr/>
          <a:lstStyle/>
          <a:p>
            <a:pPr algn="ctr"/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Раздел </a:t>
            </a:r>
            <a:r>
              <a:rPr lang="en-US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IV</a:t>
            </a:r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 Стратегия маркетинга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2348880"/>
          <a:ext cx="3419872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3528" y="1268760"/>
            <a:ext cx="8496944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Above"/>
              <a:lightRig rig="threePt" dir="t"/>
            </a:scene3d>
          </a:bodyPr>
          <a:lstStyle/>
          <a:p>
            <a:pPr lvl="0" algn="ctr"/>
            <a:r>
              <a:rPr lang="ru-RU" sz="28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blipFill>
                  <a:blip r:embed="rId7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</a:rPr>
              <a:t>Система сбыта продукции представлена</a:t>
            </a:r>
          </a:p>
          <a:p>
            <a:pPr lvl="0" algn="ctr"/>
            <a:r>
              <a:rPr lang="ru-RU" sz="28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blipFill>
                  <a:blip r:embed="rId7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</a:rPr>
              <a:t>одноуровневым каналом товародвижения: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03848" y="2492896"/>
            <a:ext cx="55446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i="1" dirty="0" smtClean="0"/>
              <a:t>Использование данного канала товародвижения позволяет приобретать нашу продукцию без высоких наценок при приемлемой цене, что дает возможность предприятию получать планируемую выручку от реализации товаров и расширить свое производство</a:t>
            </a:r>
            <a:endParaRPr lang="ru-RU" sz="2800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838200"/>
          </a:xfrm>
        </p:spPr>
        <p:txBody>
          <a:bodyPr/>
          <a:lstStyle/>
          <a:p>
            <a:pPr algn="ctr"/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Раздел </a:t>
            </a:r>
            <a:r>
              <a:rPr lang="en-US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V</a:t>
            </a:r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 Производственный план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587680" cy="2448272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000" b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Технологический процесс</a:t>
            </a:r>
            <a:endParaRPr lang="ru-RU" sz="1600" b="1" dirty="0" smtClean="0">
              <a:ln w="10541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1400" i="1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i="1" dirty="0" smtClean="0"/>
              <a:t>Первый корпус включает линию по переработке и хранению глины и состоит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i="1" dirty="0" smtClean="0"/>
              <a:t>из следующих подразделений:</a:t>
            </a:r>
            <a:endParaRPr lang="ru-RU" sz="1400" i="1" dirty="0" smtClean="0"/>
          </a:p>
        </p:txBody>
      </p:sp>
      <p:graphicFrame>
        <p:nvGraphicFramePr>
          <p:cNvPr id="5" name="Схема 4"/>
          <p:cNvGraphicFramePr/>
          <p:nvPr/>
        </p:nvGraphicFramePr>
        <p:xfrm>
          <a:off x="899592" y="3717032"/>
          <a:ext cx="7416824" cy="2924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68952" cy="838200"/>
          </a:xfrm>
        </p:spPr>
        <p:txBody>
          <a:bodyPr/>
          <a:lstStyle/>
          <a:p>
            <a:pPr algn="ctr"/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Раздел </a:t>
            </a:r>
            <a:r>
              <a:rPr lang="en-US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V</a:t>
            </a:r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 Производственный план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899592" y="2492896"/>
          <a:ext cx="7488832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23528" y="1340768"/>
            <a:ext cx="84249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3200" i="1" dirty="0" smtClean="0">
                <a:solidFill>
                  <a:schemeClr val="tx2"/>
                </a:solidFill>
              </a:rPr>
              <a:t>Второй корпус включает следующие подразделения:</a:t>
            </a:r>
            <a:endParaRPr lang="ru-RU" sz="32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6" cy="8382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Раздел VI: Организационный план</a:t>
            </a:r>
            <a:endParaRPr lang="ru-RU" b="1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424936" cy="1944216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ОАО «BEST BRICK NN»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использует линейно-функциональный тип организационной структуры, который является более эффективным и удобным для управления данным предприятием в условиях рынка</a:t>
            </a:r>
          </a:p>
        </p:txBody>
      </p:sp>
      <p:pic>
        <p:nvPicPr>
          <p:cNvPr id="4" name="Рисунок 3" descr="602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284984"/>
            <a:ext cx="4257650" cy="3275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827584" y="3284984"/>
            <a:ext cx="2952328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Это позволяет предприятию быть гибким к условиям влияния факторов внешней среды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68952" cy="838200"/>
          </a:xfrm>
        </p:spPr>
        <p:txBody>
          <a:bodyPr/>
          <a:lstStyle/>
          <a:p>
            <a:pPr algn="ctr"/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Раздел VI: Организационный план</a:t>
            </a:r>
            <a:endParaRPr lang="ru-RU" dirty="0"/>
          </a:p>
        </p:txBody>
      </p:sp>
      <p:pic>
        <p:nvPicPr>
          <p:cNvPr id="4" name="Содержимое 3" descr="предпри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348880"/>
            <a:ext cx="9144000" cy="4277560"/>
          </a:xfrm>
        </p:spPr>
      </p:pic>
      <p:sp>
        <p:nvSpPr>
          <p:cNvPr id="5" name="TextBox 4"/>
          <p:cNvSpPr txBox="1"/>
          <p:nvPr/>
        </p:nvSpPr>
        <p:spPr>
          <a:xfrm>
            <a:off x="395536" y="1124744"/>
            <a:ext cx="840608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12700" stA="28000" endPos="45000" dist="1000" dir="5400000" sy="-100000" algn="bl" rotWithShape="0"/>
                </a:effectLst>
              </a:rPr>
              <a:t>Организационная структура управления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12700" stA="28000" endPos="45000" dist="1000" dir="5400000" sy="-100000" algn="bl" rotWithShape="0"/>
                </a:effectLst>
              </a:rPr>
              <a:t>ОАО «BEST BRICK NN»</a:t>
            </a:r>
            <a:endParaRPr lang="ru-RU" sz="3200" b="1" cap="all" dirty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15672" cy="838200"/>
          </a:xfrm>
        </p:spPr>
        <p:txBody>
          <a:bodyPr/>
          <a:lstStyle/>
          <a:p>
            <a:pPr algn="ctr"/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Раздел VI: Организационный план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1628800"/>
            <a:ext cx="4392488" cy="4971182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На нашем предприятие работает квалификационный состав персонала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с трудовым и инновационным потенциалом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в дружном и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сплочённом коллективе</a:t>
            </a:r>
            <a:endParaRPr lang="ru-RU" dirty="0"/>
          </a:p>
        </p:txBody>
      </p:sp>
      <p:pic>
        <p:nvPicPr>
          <p:cNvPr id="4" name="Рисунок 3" descr="litva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340768"/>
            <a:ext cx="3845454" cy="2448272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112500"/>
          </a:effectLst>
        </p:spPr>
      </p:pic>
      <p:pic>
        <p:nvPicPr>
          <p:cNvPr id="5" name="Рисунок 4" descr="1307603586_druzhnyy-kollektiv-komandy-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077072"/>
            <a:ext cx="3701919" cy="2466404"/>
          </a:xfrm>
          <a:prstGeom prst="rect">
            <a:avLst/>
          </a:prstGeom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  <a:softEdge rad="11250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8382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Раздел VII: Финансовый план</a:t>
            </a:r>
            <a:endParaRPr lang="ru-RU" b="1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04800" y="2708920"/>
          <a:ext cx="8686800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23528" y="1124744"/>
            <a:ext cx="858837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12700" stA="28000" endPos="45000" dist="1000" dir="5400000" sy="-100000" algn="bl" rotWithShape="0"/>
                </a:effectLst>
              </a:rPr>
              <a:t>Факторы 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12700" stA="28000" endPos="45000" dist="1000" dir="5400000" sy="-100000" algn="bl" rotWithShape="0"/>
                </a:effectLst>
              </a:rPr>
              <a:t>при установлении цены изделия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515672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Раздел </a:t>
            </a:r>
            <a:r>
              <a:rPr lang="en-US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</a:t>
            </a:r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 Резюме</a:t>
            </a:r>
            <a:b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515672" cy="540060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/>
              <a:t>Предлагается принять участие в проекте организации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/>
              <a:t>ОАО «BEST BRICK NN» по производству силикатного и керамического кирпича, который относится к группе эффективных строительных материалов, улучшающих теплотехнические свойства стен.</a:t>
            </a:r>
          </a:p>
          <a:p>
            <a:pPr marL="0" indent="0" algn="ctr">
              <a:buNone/>
            </a:pPr>
            <a:endParaRPr lang="ru-RU" sz="2000" b="1" cap="all" dirty="0" smtClean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 algn="ctr">
              <a:buNone/>
            </a:pPr>
            <a:r>
              <a:rPr lang="ru-RU" sz="20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Область применения данного кирпича: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               для облицовочных работ                для рядовой кладки стен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74300" y="4365104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all" spc="0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Рисунок 4" descr="облицовочные работы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3789040"/>
            <a:ext cx="2016224" cy="26824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рядовая кладка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705472">
            <a:off x="4842384" y="3927940"/>
            <a:ext cx="3009123" cy="22568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84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24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24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240"/>
                            </p:stCondLst>
                            <p:childTnLst>
                              <p:par>
                                <p:cTn id="3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15672" cy="838200"/>
          </a:xfrm>
        </p:spPr>
        <p:txBody>
          <a:bodyPr/>
          <a:lstStyle/>
          <a:p>
            <a:pPr algn="ctr"/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Раздел VII: Финансовый план</a:t>
            </a:r>
            <a:endParaRPr lang="ru-RU" dirty="0"/>
          </a:p>
        </p:txBody>
      </p:sp>
      <p:pic>
        <p:nvPicPr>
          <p:cNvPr id="4" name="Содержимое 3" descr="счёт прибыли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060848"/>
            <a:ext cx="9144001" cy="4261283"/>
          </a:xfrm>
        </p:spPr>
      </p:pic>
      <p:sp>
        <p:nvSpPr>
          <p:cNvPr id="5" name="TextBox 4"/>
          <p:cNvSpPr txBox="1"/>
          <p:nvPr/>
        </p:nvSpPr>
        <p:spPr>
          <a:xfrm>
            <a:off x="1403648" y="1268760"/>
            <a:ext cx="64701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12700" stA="28000" endPos="45000" dist="1000" dir="5400000" sy="-100000" algn="bl" rotWithShape="0"/>
                </a:effectLst>
              </a:rPr>
              <a:t>Счёт прибыли и убытков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15672" cy="8382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Раздел V</a:t>
            </a:r>
            <a:r>
              <a:rPr lang="en-US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II</a:t>
            </a:r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I: Оценка рисков</a:t>
            </a:r>
            <a:endParaRPr lang="ru-RU" b="1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риски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52736"/>
            <a:ext cx="9144000" cy="5584507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Лента лицом вниз 7"/>
          <p:cNvSpPr/>
          <p:nvPr/>
        </p:nvSpPr>
        <p:spPr>
          <a:xfrm>
            <a:off x="683568" y="3789040"/>
            <a:ext cx="7776864" cy="2808312"/>
          </a:xfrm>
          <a:prstGeom prst="ribbon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араллелограмм 6"/>
          <p:cNvSpPr/>
          <p:nvPr/>
        </p:nvSpPr>
        <p:spPr>
          <a:xfrm>
            <a:off x="4283968" y="1484784"/>
            <a:ext cx="4211960" cy="2016224"/>
          </a:xfrm>
          <a:prstGeom prst="parallelogram">
            <a:avLst/>
          </a:prstGeom>
          <a:solidFill>
            <a:schemeClr val="bg2">
              <a:lumMod val="75000"/>
            </a:schemeClr>
          </a:solidFill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838200"/>
          </a:xfrm>
        </p:spPr>
        <p:txBody>
          <a:bodyPr/>
          <a:lstStyle/>
          <a:p>
            <a:pPr algn="ctr"/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Раздел V</a:t>
            </a:r>
            <a:r>
              <a:rPr lang="en-US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II</a:t>
            </a:r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I: Оценка рисков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1700808"/>
            <a:ext cx="3672408" cy="1656183"/>
          </a:xfrm>
        </p:spPr>
        <p:txBody>
          <a:bodyPr>
            <a:normAutofit/>
            <a:scene3d>
              <a:camera prst="isometricOffAxis1Right"/>
              <a:lightRig rig="threePt" dir="t"/>
            </a:scene3d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chemeClr val="tx1"/>
                </a:solidFill>
              </a:rPr>
              <a:t>Политика ОАО «BEST BRICK NN» направлена на внимательное изучение и оценку конкурентов в течение всей деятельности фирмы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4272677"/>
            <a:ext cx="41764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Многие факторы рисков, к сожалению, мы не можем спрогнозировать на должном уровне, т.к. они зависят от многих обстоятельств и событий в стране. Мы, в свою очередь, можем лишь контролировать уровень своих цен, не уступая прочные позиции первенства конкурентам</a:t>
            </a:r>
          </a:p>
          <a:p>
            <a:endParaRPr lang="ru-RU" dirty="0"/>
          </a:p>
        </p:txBody>
      </p:sp>
      <p:pic>
        <p:nvPicPr>
          <p:cNvPr id="9" name="Рисунок 8" descr="tTubGlGz3803kjH6RCGH2Dl72eJkfbmt4t8yenImKBVaiQDB_Rd1H6kmuBWtceB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268760"/>
            <a:ext cx="3168352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6" cy="8382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Ассортимент ОАО «BEST BRICK NN»</a:t>
            </a:r>
            <a:endParaRPr lang="ru-RU" b="1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2204864"/>
            <a:ext cx="5760640" cy="3170982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b="1" i="1" u="sng" dirty="0" smtClean="0">
                <a:solidFill>
                  <a:schemeClr val="tx1"/>
                </a:solidFill>
              </a:rPr>
              <a:t>Керамический кирпич</a:t>
            </a:r>
            <a:r>
              <a:rPr lang="ru-RU" sz="2000" b="1" i="1" dirty="0" smtClean="0">
                <a:solidFill>
                  <a:schemeClr val="tx1"/>
                </a:solidFill>
              </a:rPr>
              <a:t>, выпускаемый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1"/>
                </a:solidFill>
              </a:rPr>
              <a:t>ОАО «BEST BRICK NN», универсален. Он незаменим для устройства фундаментов и цоколей, его можно использовать для кладки внутренних и внешних стен, возведения колонн, столбов, арок и других конструкций, несущих, помимо собственного веса, дополнительную нагрузку. Также данный кирпич применяется при кладке печей, каминов и дымовых труб.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kirpich_stroitelnyi_odinarnyi_polnotelyi_riflenyi_plasticheskogo_formovaniya_m-100_250h120h65_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5373216"/>
            <a:ext cx="2206393" cy="1284362"/>
          </a:xfrm>
          <a:prstGeom prst="rect">
            <a:avLst/>
          </a:prstGeom>
        </p:spPr>
      </p:pic>
      <p:pic>
        <p:nvPicPr>
          <p:cNvPr id="5" name="Рисунок 4" descr="small_203564_17d4a1226676606dcf0ae01f2d4ab4bb.jp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140968"/>
            <a:ext cx="1429891" cy="1429891"/>
          </a:xfrm>
          <a:prstGeom prst="rect">
            <a:avLst/>
          </a:prstGeom>
        </p:spPr>
      </p:pic>
      <p:pic>
        <p:nvPicPr>
          <p:cNvPr id="6" name="Рисунок 5" descr="10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5157192"/>
            <a:ext cx="2035611" cy="1512168"/>
          </a:xfrm>
          <a:prstGeom prst="rect">
            <a:avLst/>
          </a:prstGeom>
        </p:spPr>
      </p:pic>
      <p:pic>
        <p:nvPicPr>
          <p:cNvPr id="7" name="Рисунок 6" descr="131_bi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76256" y="5157192"/>
            <a:ext cx="2024023" cy="1433008"/>
          </a:xfrm>
          <a:prstGeom prst="rect">
            <a:avLst/>
          </a:prstGeom>
        </p:spPr>
      </p:pic>
      <p:pic>
        <p:nvPicPr>
          <p:cNvPr id="8" name="Рисунок 7" descr="5b8e3b00455fafe7a52155acb862197c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452320" y="3140968"/>
            <a:ext cx="1368152" cy="1368152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1196752"/>
            <a:ext cx="187220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64288" y="1196752"/>
            <a:ext cx="178879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6" cy="838200"/>
          </a:xfrm>
        </p:spPr>
        <p:txBody>
          <a:bodyPr/>
          <a:lstStyle/>
          <a:p>
            <a:pPr algn="ctr"/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Ассортимент ОАО «BEST BRICK NN»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2420888"/>
            <a:ext cx="5760640" cy="2882950"/>
          </a:xfrm>
        </p:spPr>
        <p:txBody>
          <a:bodyPr>
            <a:normAutofit fontScale="925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b="1" i="1" u="sng" dirty="0" smtClean="0">
                <a:solidFill>
                  <a:schemeClr val="tx1"/>
                </a:solidFill>
              </a:rPr>
              <a:t>Силикатный кирпич </a:t>
            </a:r>
            <a:r>
              <a:rPr lang="ru-RU" sz="2000" b="1" i="1" dirty="0" smtClean="0">
                <a:solidFill>
                  <a:schemeClr val="tx1"/>
                </a:solidFill>
              </a:rPr>
              <a:t>прекрасно поглощает шумы, т.е. его удобно использовать при возведении стен между квартирами и перегородок между комнатами. К преимуществам силикатного кирпича можно отнести и то, что он мало подвержен внешнему воздействию погодных условий и это даёт возможность использовать силикатный кирпич не только при строительстве новых объектов, но и при реконструкции старых.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Размер-белого-силикатного-кирпича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380312" y="1268760"/>
            <a:ext cx="1447800" cy="1209675"/>
          </a:xfrm>
          <a:prstGeom prst="rect">
            <a:avLst/>
          </a:prstGeom>
        </p:spPr>
      </p:pic>
      <p:pic>
        <p:nvPicPr>
          <p:cNvPr id="5" name="Рисунок 4" descr="07g049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380312" y="3140968"/>
            <a:ext cx="1504950" cy="1228725"/>
          </a:xfrm>
          <a:prstGeom prst="rect">
            <a:avLst/>
          </a:prstGeom>
        </p:spPr>
      </p:pic>
      <p:pic>
        <p:nvPicPr>
          <p:cNvPr id="6" name="Рисунок 5" descr="2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4869160"/>
            <a:ext cx="2160240" cy="1687351"/>
          </a:xfrm>
          <a:prstGeom prst="rect">
            <a:avLst/>
          </a:prstGeom>
        </p:spPr>
      </p:pic>
      <p:pic>
        <p:nvPicPr>
          <p:cNvPr id="7" name="Рисунок 6" descr="full_af9b63d261f62120d2fc23fb10b8fc2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79912" y="1268760"/>
            <a:ext cx="1716389" cy="1201472"/>
          </a:xfrm>
          <a:prstGeom prst="rect">
            <a:avLst/>
          </a:prstGeom>
        </p:spPr>
      </p:pic>
      <p:pic>
        <p:nvPicPr>
          <p:cNvPr id="8" name="Рисунок 7" descr="316426003_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9512" y="3140968"/>
            <a:ext cx="1584176" cy="1100122"/>
          </a:xfrm>
          <a:prstGeom prst="rect">
            <a:avLst/>
          </a:prstGeom>
        </p:spPr>
      </p:pic>
      <p:pic>
        <p:nvPicPr>
          <p:cNvPr id="9" name="Рисунок 8" descr="1033350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9512" y="1268760"/>
            <a:ext cx="1512168" cy="1260140"/>
          </a:xfrm>
          <a:prstGeom prst="rect">
            <a:avLst/>
          </a:prstGeom>
        </p:spPr>
      </p:pic>
      <p:pic>
        <p:nvPicPr>
          <p:cNvPr id="10" name="Рисунок 9" descr="sl1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491880" y="5229200"/>
            <a:ext cx="2088232" cy="1397330"/>
          </a:xfrm>
          <a:prstGeom prst="rect">
            <a:avLst/>
          </a:prstGeom>
        </p:spPr>
      </p:pic>
      <p:pic>
        <p:nvPicPr>
          <p:cNvPr id="11" name="Рисунок 10" descr="10479065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452320" y="4725144"/>
            <a:ext cx="1460500" cy="19050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8515672" cy="481136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400" b="1" cap="all" dirty="0" smtClean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buNone/>
            </a:pPr>
            <a:r>
              <a:rPr lang="ru-RU" sz="4400" b="1" u="sng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Постройте свою крепость</a:t>
            </a:r>
          </a:p>
          <a:p>
            <a:pPr algn="ctr">
              <a:buNone/>
            </a:pPr>
            <a:r>
              <a:rPr lang="ru-RU" sz="4400" b="1" u="sng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вместе с ОАО «BEST BRICK NN»</a:t>
            </a:r>
          </a:p>
          <a:p>
            <a:pPr algn="ctr">
              <a:buNone/>
            </a:pPr>
            <a:endParaRPr lang="ru-RU" sz="4400" b="1" cap="all" dirty="0" smtClean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buNone/>
            </a:pPr>
            <a:r>
              <a:rPr lang="ru-RU" sz="44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</a:p>
          <a:p>
            <a:pPr algn="ctr">
              <a:buNone/>
            </a:pPr>
            <a:endParaRPr lang="ru-RU" sz="4400" b="1" cap="all" dirty="0" smtClean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ru-RU" sz="44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515672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Раздел </a:t>
            </a:r>
            <a:r>
              <a:rPr lang="en-US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</a:t>
            </a:r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 Резюме</a:t>
            </a:r>
            <a:b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12776"/>
            <a:ext cx="8515672" cy="5112568"/>
          </a:xfrm>
        </p:spPr>
        <p:txBody>
          <a:bodyPr>
            <a:prstTxWarp prst="textInflat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cap="all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Главной задачей  предприятия является</a:t>
            </a:r>
          </a:p>
          <a:p>
            <a:pPr algn="ctr">
              <a:buNone/>
            </a:pPr>
            <a:r>
              <a:rPr lang="ru-RU" b="1" u="sng" cap="all" dirty="0" smtClean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</a:rPr>
              <a:t>увеличение объёмов реализации производимой продукции</a:t>
            </a:r>
          </a:p>
          <a:p>
            <a:pPr algn="ctr">
              <a:buNone/>
            </a:pPr>
            <a:r>
              <a:rPr lang="ru-RU" b="1" cap="all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А вместе с тем</a:t>
            </a:r>
          </a:p>
          <a:p>
            <a:pPr algn="ctr">
              <a:buNone/>
            </a:pPr>
            <a:r>
              <a:rPr lang="ru-RU" b="1" u="sng" cap="all" dirty="0" smtClean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</a:rPr>
              <a:t>привлечение и укрепление новых торговых связей</a:t>
            </a:r>
            <a:endParaRPr lang="ru-RU" b="1" u="sng" cap="all" dirty="0">
              <a:ln w="0">
                <a:solidFill>
                  <a:srgbClr val="FF0000"/>
                </a:solidFill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ертикальный свиток 4"/>
          <p:cNvSpPr/>
          <p:nvPr/>
        </p:nvSpPr>
        <p:spPr>
          <a:xfrm>
            <a:off x="179512" y="2636912"/>
            <a:ext cx="7056784" cy="4032448"/>
          </a:xfrm>
          <a:prstGeom prst="verticalScroll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8382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Раздел </a:t>
            </a:r>
            <a:r>
              <a:rPr lang="en-US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II</a:t>
            </a:r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 Характеристика предприятия</a:t>
            </a:r>
            <a:b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 описание продукта</a:t>
            </a:r>
            <a:endParaRPr lang="ru-RU" b="1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36912"/>
            <a:ext cx="7704856" cy="4752528"/>
          </a:xfrm>
          <a:prstGeom prst="verticalScroll">
            <a:avLst/>
          </a:prstGeo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Открытое акционерное общество </a:t>
            </a:r>
            <a:r>
              <a:rPr lang="ru-RU" b="1" dirty="0" smtClean="0"/>
              <a:t>ОАО «BEST BRICK NN»</a:t>
            </a:r>
          </a:p>
          <a:p>
            <a:pPr>
              <a:buNone/>
            </a:pPr>
            <a:r>
              <a:rPr lang="ru-RU" dirty="0" smtClean="0"/>
              <a:t>было учреждено 24 октября 1998 года.</a:t>
            </a:r>
          </a:p>
          <a:p>
            <a:pPr>
              <a:buNone/>
            </a:pPr>
            <a:r>
              <a:rPr lang="ru-RU" dirty="0" smtClean="0"/>
              <a:t>Юридический и фактический адрес организации:</a:t>
            </a:r>
          </a:p>
          <a:p>
            <a:pPr>
              <a:buNone/>
            </a:pPr>
            <a:r>
              <a:rPr lang="ru-RU" dirty="0" smtClean="0"/>
              <a:t>Россия, 608335, г. Нижний Новгород, ул.Корабельная, д.9</a:t>
            </a:r>
          </a:p>
          <a:p>
            <a:pPr>
              <a:buNone/>
            </a:pPr>
            <a:r>
              <a:rPr lang="ru-RU" dirty="0" smtClean="0"/>
              <a:t>Банковские реквизиты: </a:t>
            </a:r>
          </a:p>
          <a:p>
            <a:pPr>
              <a:buNone/>
            </a:pPr>
            <a:r>
              <a:rPr lang="ru-RU" dirty="0" smtClean="0"/>
              <a:t>Расчетный счет: 78562875628945600033</a:t>
            </a:r>
          </a:p>
          <a:p>
            <a:pPr>
              <a:buNone/>
            </a:pPr>
            <a:r>
              <a:rPr lang="ru-RU" dirty="0" smtClean="0"/>
              <a:t>Корреспондентский счёт: 47658736538740074068</a:t>
            </a:r>
          </a:p>
          <a:p>
            <a:pPr>
              <a:buNone/>
            </a:pPr>
            <a:r>
              <a:rPr lang="ru-RU" dirty="0" smtClean="0"/>
              <a:t>БИК: 043123068</a:t>
            </a:r>
          </a:p>
          <a:p>
            <a:pPr>
              <a:buNone/>
            </a:pPr>
            <a:r>
              <a:rPr lang="ru-RU" dirty="0" smtClean="0"/>
              <a:t>ИНН/КПП: 5464675499/789523400</a:t>
            </a:r>
          </a:p>
          <a:p>
            <a:pPr>
              <a:buNone/>
            </a:pPr>
            <a:r>
              <a:rPr lang="ru-RU" dirty="0" smtClean="0"/>
              <a:t>Форма собственности: частная.</a:t>
            </a:r>
          </a:p>
          <a:p>
            <a:pPr>
              <a:buNone/>
            </a:pPr>
            <a:r>
              <a:rPr lang="ru-RU" dirty="0" smtClean="0"/>
              <a:t>Основной вид деятельности:</a:t>
            </a:r>
          </a:p>
          <a:p>
            <a:pPr>
              <a:buNone/>
            </a:pPr>
            <a:r>
              <a:rPr lang="ru-RU" dirty="0" smtClean="0"/>
              <a:t>производство силикатного и керамического кирпича.</a:t>
            </a:r>
          </a:p>
        </p:txBody>
      </p:sp>
      <p:pic>
        <p:nvPicPr>
          <p:cNvPr id="6" name="Рисунок 5" descr="p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268760"/>
            <a:ext cx="5619750" cy="1095375"/>
          </a:xfrm>
          <a:prstGeom prst="rect">
            <a:avLst/>
          </a:prstGeom>
        </p:spPr>
      </p:pic>
      <p:pic>
        <p:nvPicPr>
          <p:cNvPr id="7" name="Рисунок 6" descr="120941216989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3717032"/>
            <a:ext cx="1872208" cy="2498060"/>
          </a:xfrm>
          <a:prstGeom prst="rect">
            <a:avLst/>
          </a:prstGeom>
        </p:spPr>
      </p:pic>
      <p:pic>
        <p:nvPicPr>
          <p:cNvPr id="8" name="Рисунок 7" descr="oborudovanie_kirpichnogo_zavod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20272" y="1196752"/>
            <a:ext cx="1803646" cy="1349127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15672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Раздел </a:t>
            </a:r>
            <a:r>
              <a:rPr lang="en-US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II</a:t>
            </a:r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 Характеристика предприятия</a:t>
            </a:r>
            <a:b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 описание продукта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908720"/>
            <a:ext cx="7560840" cy="2304256"/>
          </a:xfrm>
        </p:spPr>
        <p:txBody>
          <a:bodyPr>
            <a:prstTxWarp prst="textPlain">
              <a:avLst/>
            </a:prstTxWarp>
            <a:normAutofit/>
            <a:scene3d>
              <a:camera prst="perspectiveRelaxedModerately"/>
              <a:lightRig rig="threePt" dir="t"/>
            </a:scene3d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 2013 году завод ОАО «BEST BRICK NN» отпраздновал свой 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пятнадцатилетний юбилей!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5576" y="4293096"/>
            <a:ext cx="77048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Кирпич ОАО «BEST BRICK NN» используется уже на протяжении 15 лет для строительства храмов, промышленных объектов, торговых центров, многоквартирных и частных домов.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sormov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204864"/>
            <a:ext cx="2400266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vi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2204864"/>
            <a:ext cx="2400267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96944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Раздел </a:t>
            </a:r>
            <a:r>
              <a:rPr lang="en-US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II</a:t>
            </a:r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 Характеристика предприятия</a:t>
            </a:r>
            <a:b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 описание продукта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1916832"/>
          <a:ext cx="4176464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3568" y="1268760"/>
            <a:ext cx="77766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Преимущества продукции ОАО «BEST BRICK NN»: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39952" y="1916832"/>
            <a:ext cx="46085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Данные преимущества позволяют нашей организации на протяжение многих лет занимать высокие позиции на рынке среди других производителей кирпича</a:t>
            </a:r>
            <a:endParaRPr lang="ru-RU" sz="2400" dirty="0"/>
          </a:p>
        </p:txBody>
      </p:sp>
      <p:pic>
        <p:nvPicPr>
          <p:cNvPr id="7" name="Рисунок 6" descr="a3552fc4-990e-11dd-8a16-0080484e63b0.resize1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88024" y="4365104"/>
            <a:ext cx="3312368" cy="221928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6" cy="8382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Раздел </a:t>
            </a:r>
            <a:r>
              <a:rPr lang="en-US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III</a:t>
            </a:r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 Исследование и</a:t>
            </a:r>
            <a:b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анализ рынка сбыта</a:t>
            </a:r>
            <a:endParaRPr lang="ru-RU" b="1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44824"/>
            <a:ext cx="5040560" cy="1584176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Основными потребителями производимой продукции являются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строительные организации</a:t>
            </a:r>
          </a:p>
        </p:txBody>
      </p:sp>
      <p:pic>
        <p:nvPicPr>
          <p:cNvPr id="4" name="Рисунок 3" descr="portofoliu-interi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1700808"/>
            <a:ext cx="3456384" cy="18578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39952" y="4293096"/>
            <a:ext cx="47525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 также физические лица</a:t>
            </a:r>
            <a:r>
              <a:rPr lang="ru-RU" sz="27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</a:t>
            </a:r>
            <a:r>
              <a:rPr lang="ru-RU" sz="27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осуществляющие индивидуальное строительство</a:t>
            </a:r>
            <a:endParaRPr lang="ru-RU" sz="27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 descr="1378500937_1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3789040"/>
            <a:ext cx="2736304" cy="2736304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6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Раздел </a:t>
            </a:r>
            <a:r>
              <a:rPr lang="en-US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III</a:t>
            </a:r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 Исследование и</a:t>
            </a:r>
            <a:b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анализ рынка сбыта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779912" y="2348880"/>
          <a:ext cx="5904656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1520" y="1412776"/>
            <a:ext cx="414485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Интерес покупателя</a:t>
            </a:r>
          </a:p>
          <a:p>
            <a:pPr lvl="0"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к нашей продукции</a:t>
            </a:r>
          </a:p>
          <a:p>
            <a:pPr lvl="0"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мы привлекаем</a:t>
            </a:r>
          </a:p>
          <a:p>
            <a:pPr lvl="0"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с помощью:</a:t>
            </a:r>
          </a:p>
        </p:txBody>
      </p:sp>
      <p:pic>
        <p:nvPicPr>
          <p:cNvPr id="7" name="Рисунок 6" descr="8219c42702defc2c79099c45308405cb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3528" y="4005064"/>
            <a:ext cx="4012873" cy="218884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6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Раздел </a:t>
            </a:r>
            <a:r>
              <a:rPr lang="en-US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III</a:t>
            </a:r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 Исследование и</a:t>
            </a:r>
            <a:b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b="1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анализ рынка сбыта</a:t>
            </a:r>
            <a:endParaRPr lang="ru-RU" dirty="0"/>
          </a:p>
        </p:txBody>
      </p:sp>
      <p:pic>
        <p:nvPicPr>
          <p:cNvPr id="4" name="Содержимое 3" descr="струк прод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72816"/>
            <a:ext cx="9144000" cy="4068477"/>
          </a:xfrm>
        </p:spPr>
      </p:pic>
      <p:pic>
        <p:nvPicPr>
          <p:cNvPr id="7" name="Рисунок 6" descr="структур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12776"/>
            <a:ext cx="9110267" cy="5059293"/>
          </a:xfrm>
          <a:prstGeom prst="rect">
            <a:avLst/>
          </a:prstGeom>
        </p:spPr>
      </p:pic>
      <p:pic>
        <p:nvPicPr>
          <p:cNvPr id="8" name="Рисунок 7" descr="структур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1196752"/>
            <a:ext cx="7272808" cy="5468701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4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3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44" dur="3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45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752</TotalTime>
  <Words>946</Words>
  <Application>Microsoft Office PowerPoint</Application>
  <PresentationFormat>Экран (4:3)</PresentationFormat>
  <Paragraphs>144</Paragraphs>
  <Slides>25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Franklin Gothic Book</vt:lpstr>
      <vt:lpstr>Franklin Gothic Medium</vt:lpstr>
      <vt:lpstr>Wingdings 2</vt:lpstr>
      <vt:lpstr>Трек</vt:lpstr>
      <vt:lpstr>Презентация PowerPoint</vt:lpstr>
      <vt:lpstr>Раздел I: Резюме </vt:lpstr>
      <vt:lpstr>Раздел I: Резюме </vt:lpstr>
      <vt:lpstr>Раздел II: Характеристика предприятия и описание продукта</vt:lpstr>
      <vt:lpstr>Раздел II: Характеристика предприятия и описание продукта</vt:lpstr>
      <vt:lpstr>Раздел II: Характеристика предприятия и описание продукта</vt:lpstr>
      <vt:lpstr>Раздел III: Исследование и анализ рынка сбыта</vt:lpstr>
      <vt:lpstr>Раздел III: Исследование и анализ рынка сбыта</vt:lpstr>
      <vt:lpstr>Раздел III: Исследование и анализ рынка сбыта</vt:lpstr>
      <vt:lpstr>Раздел III: Исследование и анализ рынка сбыта</vt:lpstr>
      <vt:lpstr>Раздел IV: Стратегия маркетинга</vt:lpstr>
      <vt:lpstr>Раздел IV: Стратегия маркетинга</vt:lpstr>
      <vt:lpstr>Раздел IV: Стратегия маркетинга</vt:lpstr>
      <vt:lpstr>Раздел V: Производственный план</vt:lpstr>
      <vt:lpstr>Раздел V: Производственный план</vt:lpstr>
      <vt:lpstr>Раздел VI: Организационный план</vt:lpstr>
      <vt:lpstr>Раздел VI: Организационный план</vt:lpstr>
      <vt:lpstr>Раздел VI: Организационный план</vt:lpstr>
      <vt:lpstr>Раздел VII: Финансовый план</vt:lpstr>
      <vt:lpstr>Раздел VII: Финансовый план</vt:lpstr>
      <vt:lpstr>Раздел VIII: Оценка рисков</vt:lpstr>
      <vt:lpstr>Раздел VIII: Оценка рисков</vt:lpstr>
      <vt:lpstr>Ассортимент ОАО «BEST BRICK NN»</vt:lpstr>
      <vt:lpstr>Ассортимент ОАО «BEST BRICK NN»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Лебедева</dc:creator>
  <cp:lastModifiedBy>Ольга Ивковская</cp:lastModifiedBy>
  <cp:revision>77</cp:revision>
  <dcterms:created xsi:type="dcterms:W3CDTF">2014-01-09T17:07:42Z</dcterms:created>
  <dcterms:modified xsi:type="dcterms:W3CDTF">2015-10-20T13:19:53Z</dcterms:modified>
</cp:coreProperties>
</file>