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3203-29FA-4FCF-A8B0-64C73AC96FD7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7A0D6-E7A4-4CD3-B2C1-201BE6B8E2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13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85728"/>
            <a:ext cx="7715304" cy="63579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642918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октября прошёл праздничный концерт ко Дню Учителя в подростковом клубе 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Сандугач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". Учащиеся 5 Б класса приняли активное участие в мероприятии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</cp:revision>
  <dcterms:created xsi:type="dcterms:W3CDTF">2015-10-04T17:25:22Z</dcterms:created>
  <dcterms:modified xsi:type="dcterms:W3CDTF">2015-10-04T17:29:06Z</dcterms:modified>
</cp:coreProperties>
</file>