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1" r:id="rId5"/>
    <p:sldId id="264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34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10/20/2015</a:t>
            </a:fld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Лесные животные</a:t>
            </a:r>
            <a:endParaRPr lang="ru-RU" dirty="0"/>
          </a:p>
        </p:txBody>
      </p:sp>
      <p:pic>
        <p:nvPicPr>
          <p:cNvPr id="12290" name="Picture 2" descr="C:\Users\Оля\Desktop\artleo.com-182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57800" y="4114800"/>
            <a:ext cx="3124200" cy="234315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2291" name="Picture 3" descr="C:\Users\Оля\Desktop\lo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1828800"/>
            <a:ext cx="3175000" cy="19812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2292" name="Picture 4" descr="C:\Users\Оля\Desktop\zhik_ezhik_priroda_osen_listya_1920x108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95400" y="1524000"/>
            <a:ext cx="1414463" cy="118110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2293" name="Picture 5" descr="C:\Users\Оля\Desktop\1408501298114085012941sepik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1000" y="3200400"/>
            <a:ext cx="2686050" cy="1495425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2294" name="Picture 6" descr="C:\Users\Оля\Desktop\1263193297_tigr-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95600" y="4876800"/>
            <a:ext cx="1730375" cy="1652588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2295" name="Picture 7" descr="C:\Users\Оля\Desktop\photo_volkov_0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934200" y="1600200"/>
            <a:ext cx="1447800" cy="222885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esktop\1408501298114085012941sepik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447800"/>
            <a:ext cx="6191250" cy="3476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я\Desktop\photo_volkov_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0" y="990600"/>
            <a:ext cx="5867400" cy="411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я\Desktop\lo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838200"/>
            <a:ext cx="6019801" cy="4495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ransition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ля\Desktop\2ab9a848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066800"/>
            <a:ext cx="5486400" cy="3657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я\Desktop\r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219200"/>
            <a:ext cx="5516562" cy="3689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esktop\1408640194_zayac-rusak-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52600" y="1219200"/>
            <a:ext cx="5794375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я\Desktop\medved_6_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295400"/>
            <a:ext cx="7010401" cy="4038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26</TotalTime>
  <Words>2</Words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Литейная</vt:lpstr>
      <vt:lpstr>Лесные животные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Лесные животные</dc:title>
  <dc:creator>Оля</dc:creator>
  <cp:lastModifiedBy>Оля</cp:lastModifiedBy>
  <cp:revision>6</cp:revision>
  <dcterms:created xsi:type="dcterms:W3CDTF">2015-10-20T09:37:00Z</dcterms:created>
  <dcterms:modified xsi:type="dcterms:W3CDTF">2015-10-20T15:29:18Z</dcterms:modified>
</cp:coreProperties>
</file>