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7" r:id="rId2"/>
    <p:sldId id="268" r:id="rId3"/>
    <p:sldId id="275" r:id="rId4"/>
    <p:sldId id="269" r:id="rId5"/>
    <p:sldId id="272" r:id="rId6"/>
    <p:sldId id="267" r:id="rId7"/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0F507-A3BB-433B-A020-2FF062431539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9805119-1A5A-4CD8-9814-3EC557AE1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0F507-A3BB-433B-A020-2FF062431539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5119-1A5A-4CD8-9814-3EC557AE1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0F507-A3BB-433B-A020-2FF062431539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5119-1A5A-4CD8-9814-3EC557AE1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0F507-A3BB-433B-A020-2FF062431539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9805119-1A5A-4CD8-9814-3EC557AE1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0F507-A3BB-433B-A020-2FF062431539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5119-1A5A-4CD8-9814-3EC557AE18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0F507-A3BB-433B-A020-2FF062431539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5119-1A5A-4CD8-9814-3EC557AE1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0F507-A3BB-433B-A020-2FF062431539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9805119-1A5A-4CD8-9814-3EC557AE18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0F507-A3BB-433B-A020-2FF062431539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5119-1A5A-4CD8-9814-3EC557AE1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0F507-A3BB-433B-A020-2FF062431539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5119-1A5A-4CD8-9814-3EC557AE1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0F507-A3BB-433B-A020-2FF062431539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5119-1A5A-4CD8-9814-3EC557AE1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0F507-A3BB-433B-A020-2FF062431539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5119-1A5A-4CD8-9814-3EC557AE18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EA0F507-A3BB-433B-A020-2FF062431539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9805119-1A5A-4CD8-9814-3EC557AE18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140968"/>
            <a:ext cx="8443664" cy="3528391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К 80 </a:t>
            </a:r>
            <a:r>
              <a:rPr lang="ru-RU" dirty="0" err="1" smtClean="0"/>
              <a:t>летию</a:t>
            </a:r>
            <a:r>
              <a:rPr lang="ru-RU" dirty="0" smtClean="0"/>
              <a:t> образования  свердловской</a:t>
            </a:r>
            <a:br>
              <a:rPr lang="ru-RU" dirty="0" smtClean="0"/>
            </a:br>
            <a:r>
              <a:rPr lang="ru-RU" dirty="0" smtClean="0"/>
              <a:t>области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работу выполнила </a:t>
            </a:r>
            <a:br>
              <a:rPr lang="ru-RU" sz="2700" dirty="0" smtClean="0"/>
            </a:br>
            <a:r>
              <a:rPr lang="ru-RU" sz="2700" dirty="0" err="1" smtClean="0"/>
              <a:t>Вязовская</a:t>
            </a:r>
            <a:r>
              <a:rPr lang="ru-RU" sz="2700" dirty="0" smtClean="0"/>
              <a:t> О.В. </a:t>
            </a:r>
            <a:br>
              <a:rPr lang="ru-RU" sz="2700" dirty="0" smtClean="0"/>
            </a:br>
            <a:r>
              <a:rPr lang="ru-RU" sz="2700" dirty="0" smtClean="0"/>
              <a:t>Учитель 1 категории</a:t>
            </a:r>
            <a:br>
              <a:rPr lang="ru-RU" sz="2700" dirty="0" smtClean="0"/>
            </a:br>
            <a:r>
              <a:rPr lang="ru-RU" sz="2700" dirty="0" smtClean="0"/>
              <a:t> МБОУ «СОШ№3»</a:t>
            </a:r>
            <a:br>
              <a:rPr lang="ru-RU" sz="2700" dirty="0" smtClean="0"/>
            </a:br>
            <a:r>
              <a:rPr lang="ru-RU" sz="2700" dirty="0" smtClean="0"/>
              <a:t>Нижняя Тура</a:t>
            </a:r>
            <a:br>
              <a:rPr lang="ru-RU" sz="2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515672" cy="2016224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6600" dirty="0" smtClean="0"/>
              <a:t>«Моя малая Родина»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User\Рабочий стол\grobn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571612"/>
            <a:ext cx="3771083" cy="5051500"/>
          </a:xfrm>
          <a:prstGeom prst="rect">
            <a:avLst/>
          </a:prstGeom>
          <a:noFill/>
        </p:spPr>
      </p:pic>
      <p:pic>
        <p:nvPicPr>
          <p:cNvPr id="6148" name="Picture 4" descr="C:\Documents and Settings\User\Рабочий стол\300x225_verhotur_e_evgenii_kisel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786058"/>
            <a:ext cx="4661636" cy="3500462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14348" y="285728"/>
            <a:ext cx="7772400" cy="1500187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latin typeface="+mj-lt"/>
              </a:rPr>
              <a:t>Верхотурье</a:t>
            </a:r>
            <a:endParaRPr lang="ru-RU" sz="7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User\Рабочий стол\04_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071678"/>
            <a:ext cx="6832927" cy="457203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Церковь </a:t>
            </a:r>
            <a:r>
              <a:rPr lang="ru-RU" dirty="0"/>
              <a:t>Н</a:t>
            </a:r>
            <a:r>
              <a:rPr lang="ru-RU" dirty="0" smtClean="0"/>
              <a:t>иколая Чудотворца (Полевской)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Documents and Settings\User\Рабочий стол\Заставка для экскурсий.jpg-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071546"/>
            <a:ext cx="7515691" cy="564360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границе Европы и Азии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User\Рабочий стол\1194414389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0"/>
            <a:ext cx="3824598" cy="2562481"/>
          </a:xfrm>
          <a:prstGeom prst="rect">
            <a:avLst/>
          </a:prstGeom>
          <a:noFill/>
        </p:spPr>
      </p:pic>
      <p:pic>
        <p:nvPicPr>
          <p:cNvPr id="20483" name="Picture 3" descr="C:\Documents and Settings\User\Рабочий стол\bf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3286124"/>
            <a:ext cx="5113333" cy="3423807"/>
          </a:xfrm>
          <a:prstGeom prst="rect">
            <a:avLst/>
          </a:prstGeom>
          <a:noFill/>
        </p:spPr>
      </p:pic>
      <p:pic>
        <p:nvPicPr>
          <p:cNvPr id="20484" name="Picture 4" descr="C:\Documents and Settings\User\Рабочий стол\1180430375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500570"/>
            <a:ext cx="3198717" cy="214314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Фарфоровые традиции Богдановича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User\Рабочий стол\92482890512595782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876"/>
            <a:ext cx="3430208" cy="2573353"/>
          </a:xfrm>
          <a:prstGeom prst="rect">
            <a:avLst/>
          </a:prstGeom>
          <a:noFill/>
        </p:spPr>
      </p:pic>
      <p:pic>
        <p:nvPicPr>
          <p:cNvPr id="21507" name="Picture 3" descr="C:\Documents and Settings\User\Рабочий стол\Shaitanka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1428736"/>
            <a:ext cx="4714908" cy="542926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Гора Шайтан (Нижняя Тура)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User\Рабочий стол\ала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000240"/>
            <a:ext cx="3822717" cy="2867038"/>
          </a:xfrm>
          <a:prstGeom prst="rect">
            <a:avLst/>
          </a:prstGeom>
          <a:noFill/>
        </p:spPr>
      </p:pic>
      <p:pic>
        <p:nvPicPr>
          <p:cNvPr id="22533" name="Picture 5" descr="C:\Documents and Settings\User\Рабочий стол\1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3286124"/>
            <a:ext cx="5072098" cy="339830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Алапаевские</a:t>
            </a:r>
            <a:r>
              <a:rPr lang="ru-RU" dirty="0" smtClean="0"/>
              <a:t> достопримечательности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C:\Documents and Settings\User\Рабочий стол\sobor_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857496"/>
            <a:ext cx="3903313" cy="3786214"/>
          </a:xfrm>
          <a:prstGeom prst="rect">
            <a:avLst/>
          </a:prstGeom>
          <a:noFill/>
        </p:spPr>
      </p:pic>
      <p:pic>
        <p:nvPicPr>
          <p:cNvPr id="23556" name="Picture 4" descr="C:\Documents and Settings\User\Рабочий стол\0_45962_eb28e2e7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5" y="2857496"/>
            <a:ext cx="4548721" cy="341154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Красноуфимск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4511684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ресурсы: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928670"/>
            <a:ext cx="5572164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74270" cy="785818"/>
          </a:xfrm>
        </p:spPr>
        <p:txBody>
          <a:bodyPr/>
          <a:lstStyle/>
          <a:p>
            <a:pPr algn="ctr"/>
            <a:r>
              <a:rPr lang="ru-RU" dirty="0" smtClean="0"/>
              <a:t>Свердловская область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22393"/>
            <a:ext cx="424847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Правила работы в группах:</a:t>
            </a:r>
          </a:p>
          <a:p>
            <a:r>
              <a:rPr lang="ru-RU" sz="3200" dirty="0" smtClean="0"/>
              <a:t>1.Выслушивай </a:t>
            </a:r>
            <a:r>
              <a:rPr lang="ru-RU" sz="3200" dirty="0"/>
              <a:t>мнение каждого.</a:t>
            </a:r>
          </a:p>
          <a:p>
            <a:r>
              <a:rPr lang="ru-RU" sz="3200" dirty="0"/>
              <a:t>2.Будь доброжелателен.</a:t>
            </a:r>
          </a:p>
          <a:p>
            <a:r>
              <a:rPr lang="ru-RU" sz="3200" dirty="0"/>
              <a:t>3.Работай, не мешая соседу.</a:t>
            </a:r>
          </a:p>
          <a:p>
            <a:r>
              <a:rPr lang="ru-RU" sz="3200" dirty="0"/>
              <a:t>4.Главное –дружно</a:t>
            </a:r>
          </a:p>
          <a:p>
            <a:r>
              <a:rPr lang="ru-RU" sz="3200" dirty="0"/>
              <a:t>   Главное- вместе!</a:t>
            </a:r>
          </a:p>
          <a:p>
            <a:r>
              <a:rPr lang="ru-RU" sz="3200" dirty="0"/>
              <a:t>5. Обращайтесь друг к другу по имени.</a:t>
            </a:r>
          </a:p>
        </p:txBody>
      </p:sp>
      <p:pic>
        <p:nvPicPr>
          <p:cNvPr id="1026" name="Picture 2" descr="C:\Users\1\Documents\школьные фото\2 класс\PICT59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159" y="1794305"/>
            <a:ext cx="4296478" cy="3222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076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Примерный план для работы группы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5660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1571612"/>
            <a:ext cx="60007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§"/>
            </a:pPr>
            <a:r>
              <a:rPr lang="ru-RU" sz="3200" dirty="0" smtClean="0"/>
              <a:t>Название объекта, места</a:t>
            </a:r>
          </a:p>
          <a:p>
            <a:pPr lvl="0">
              <a:buFont typeface="Wingdings" pitchFamily="2" charset="2"/>
              <a:buChar char="§"/>
            </a:pPr>
            <a:r>
              <a:rPr lang="ru-RU" sz="3200" dirty="0" smtClean="0"/>
              <a:t>Его  местонахождение (отметь на карте)</a:t>
            </a:r>
          </a:p>
          <a:p>
            <a:pPr lvl="0">
              <a:buFont typeface="Wingdings" pitchFamily="2" charset="2"/>
              <a:buChar char="§"/>
            </a:pPr>
            <a:r>
              <a:rPr lang="ru-RU" sz="3200" dirty="0" smtClean="0"/>
              <a:t>Назначение</a:t>
            </a:r>
          </a:p>
          <a:p>
            <a:pPr lvl="0">
              <a:buFont typeface="Wingdings" pitchFamily="2" charset="2"/>
              <a:buChar char="§"/>
            </a:pPr>
            <a:r>
              <a:rPr lang="ru-RU" sz="3200" dirty="0" smtClean="0"/>
              <a:t>В чем его ценность для людей</a:t>
            </a:r>
          </a:p>
          <a:p>
            <a:pPr lvl="0">
              <a:buFont typeface="Wingdings" pitchFamily="2" charset="2"/>
              <a:buChar char="§"/>
            </a:pPr>
            <a:r>
              <a:rPr lang="ru-RU" sz="3200" dirty="0" smtClean="0"/>
              <a:t>Приглашение посетить(стих, лозунг, призыв и т.д.)</a:t>
            </a:r>
          </a:p>
          <a:p>
            <a:pPr>
              <a:buFont typeface="Wingdings" pitchFamily="2" charset="2"/>
              <a:buChar char="§"/>
            </a:pPr>
            <a:endParaRPr lang="ru-RU" sz="3200" dirty="0" smtClean="0"/>
          </a:p>
          <a:p>
            <a:pPr>
              <a:buFont typeface="Wingdings" pitchFamily="2" charset="2"/>
              <a:buChar char="§"/>
            </a:pPr>
            <a:r>
              <a:rPr lang="ru-RU" sz="3200" dirty="0" smtClean="0">
                <a:solidFill>
                  <a:srgbClr val="C00000"/>
                </a:solidFill>
              </a:rPr>
              <a:t>Время работы группы 10 минут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642918"/>
            <a:ext cx="8429684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ЛИСТ САМООЦЕНКИ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Фамилия,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им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Сегодня на занятии больше всего понравилось…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занятии мне запомнилось…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Мне захотелось побывать или узнать подробнее  о …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3"/>
            <a:ext cx="7743852" cy="2386028"/>
          </a:xfrm>
        </p:spPr>
        <p:txBody>
          <a:bodyPr>
            <a:noAutofit/>
          </a:bodyPr>
          <a:lstStyle/>
          <a:p>
            <a:r>
              <a:rPr lang="ru-RU" sz="8800" b="1" dirty="0" smtClean="0"/>
              <a:t>Моя малая Родина</a:t>
            </a:r>
            <a:endParaRPr lang="ru-RU" sz="8800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714612" y="4500570"/>
            <a:ext cx="6143668" cy="1138230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/>
              <a:t>Пусть мне твердят, что есть края иные,</a:t>
            </a:r>
            <a:br>
              <a:rPr lang="ru-RU" i="1" dirty="0"/>
            </a:br>
            <a:r>
              <a:rPr lang="ru-RU" i="1" dirty="0"/>
              <a:t>Что в мире есть иная красота,</a:t>
            </a:r>
            <a:br>
              <a:rPr lang="ru-RU" i="1" dirty="0"/>
            </a:br>
            <a:r>
              <a:rPr lang="ru-RU" i="1" dirty="0"/>
              <a:t>А я люблю свои места родные -</a:t>
            </a:r>
            <a:br>
              <a:rPr lang="ru-RU" i="1" dirty="0"/>
            </a:br>
            <a:r>
              <a:rPr lang="ru-RU" i="1" dirty="0"/>
              <a:t>Свои родные милые места!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0.liveinternet.ru/images/attach/c/2/71/903/71903924_282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428736"/>
            <a:ext cx="6667500" cy="50101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14290"/>
            <a:ext cx="6715172" cy="1214446"/>
          </a:xfrm>
        </p:spPr>
        <p:txBody>
          <a:bodyPr>
            <a:normAutofit/>
          </a:bodyPr>
          <a:lstStyle/>
          <a:p>
            <a:r>
              <a:rPr lang="ru-RU" dirty="0" err="1" smtClean="0"/>
              <a:t>Невьянская</a:t>
            </a:r>
            <a:r>
              <a:rPr lang="ru-RU" dirty="0" smtClean="0"/>
              <a:t>  башня</a:t>
            </a:r>
            <a:endParaRPr lang="ru-RU" dirty="0"/>
          </a:p>
        </p:txBody>
      </p:sp>
      <p:pic>
        <p:nvPicPr>
          <p:cNvPr id="4" name="Picture 2" descr="http://img0.liveinternet.ru/images/attach/c/2/71/903/71903924_282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1062" y="1581136"/>
            <a:ext cx="6667500" cy="5010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Рабочий стол\ca2d921dfc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000108"/>
            <a:ext cx="4232702" cy="564360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043890" cy="939784"/>
          </a:xfrm>
        </p:spPr>
        <p:txBody>
          <a:bodyPr/>
          <a:lstStyle/>
          <a:p>
            <a:r>
              <a:rPr lang="ru-RU" dirty="0" smtClean="0"/>
              <a:t>Храм всех русских святых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2914782-95254f67a88154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643050"/>
            <a:ext cx="6810390" cy="510779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Каменные палатки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299</TotalTime>
  <Words>159</Words>
  <Application>Microsoft Office PowerPoint</Application>
  <PresentationFormat>Экран (4:3)</PresentationFormat>
  <Paragraphs>37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К 80 летию образования  свердловской области  работу выполнила  Вязовская О.В.  Учитель 1 категории  МБОУ «СОШ№3» Нижняя Тура   </vt:lpstr>
      <vt:lpstr>Свердловская область </vt:lpstr>
      <vt:lpstr>Презентация PowerPoint</vt:lpstr>
      <vt:lpstr>Примерный план для работы группы</vt:lpstr>
      <vt:lpstr>Презентация PowerPoint</vt:lpstr>
      <vt:lpstr>Моя малая Родина</vt:lpstr>
      <vt:lpstr>Невьянская  башня</vt:lpstr>
      <vt:lpstr>Храм всех русских святых </vt:lpstr>
      <vt:lpstr>Каменные палатки</vt:lpstr>
      <vt:lpstr>Презентация PowerPoint</vt:lpstr>
      <vt:lpstr>Церковь Николая Чудотворца (Полевской)</vt:lpstr>
      <vt:lpstr>На границе Европы и Азии</vt:lpstr>
      <vt:lpstr>Фарфоровые традиции Богдановича</vt:lpstr>
      <vt:lpstr>Гора Шайтан (Нижняя Тура)</vt:lpstr>
      <vt:lpstr>Алапаевские достопримечательности</vt:lpstr>
      <vt:lpstr>Красноуфимск</vt:lpstr>
      <vt:lpstr>Спасибо за внимание</vt:lpstr>
      <vt:lpstr>Использованные ресурсы:</vt:lpstr>
    </vt:vector>
  </TitlesOfParts>
  <Company>IRRO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33</cp:revision>
  <dcterms:created xsi:type="dcterms:W3CDTF">2013-09-16T07:56:40Z</dcterms:created>
  <dcterms:modified xsi:type="dcterms:W3CDTF">2015-10-20T16:53:53Z</dcterms:modified>
</cp:coreProperties>
</file>