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6EFA4-0526-4333-BC09-1A1A7A692306}" type="datetimeFigureOut">
              <a:rPr lang="ru-RU" smtClean="0"/>
              <a:pPr/>
              <a:t>08.09.2015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9EA47-2BA6-4180-9D1F-062F06DC0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86;&#1085;&#1082;&#1091;&#1088;&#1089;&#1099;\&#1050;&#1086;&#1085;&#1082;&#1091;&#1088;&#1089;&#1099;%20&#1088;&#1072;&#1081;&#1086;&#1085;\&#1042;&#1086;&#1089;&#1087;&#1080;&#1090;&#1072;&#1090;&#1077;&#1083;&#1100;%20&#1075;&#1086;&#1076;&#1072;%202015%20.%20&#1050;&#1086;&#1096;&#1077;&#1083;&#1077;&#1074;&#1072;%20&#1045;.&#1042;\&#1042;&#1086;&#1089;&#1087;&#1080;&#1090;&#1072;&#1090;&#1077;&#1083;&#1100;%20&#1075;&#1086;&#1076;&#1072;%202015%20&#1050;&#1086;&#1096;&#1077;&#1083;&#1077;&#1074;&#1072;%20&#1045;.&#1042;\&#1057;&#1082;&#1072;&#1079;&#1082;&#1080;%20&#1075;&#1091;&#1083;&#1103;&#1102;&#1090;%20&#1087;&#1086;%20&#1089;&#1074;&#1077;&#1090;&#1091;.mp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86;&#1085;&#1082;&#1091;&#1088;&#1089;&#1099;\&#1050;&#1086;&#1085;&#1082;&#1091;&#1088;&#1089;&#1099;%20&#1088;&#1072;&#1081;&#1086;&#1085;\&#1042;&#1086;&#1089;&#1087;&#1080;&#1090;&#1072;&#1090;&#1077;&#1083;&#1100;%20&#1075;&#1086;&#1076;&#1072;%202015%20.%20&#1050;&#1086;&#1096;&#1077;&#1083;&#1077;&#1074;&#1072;%20&#1045;.&#1042;\&#1084;&#1072;&#1089;&#1090;&#1072;&#1088;%20&#1082;&#1083;&#1072;&#1089;&#1089;\1%20&#1089;&#1083;&#1072;&#1081;&#1076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86;&#1085;&#1082;&#1091;&#1088;&#1089;&#1099;\&#1050;&#1086;&#1085;&#1082;&#1091;&#1088;&#1089;&#1099;%20&#1088;&#1072;&#1081;&#1086;&#1085;\&#1042;&#1086;&#1089;&#1087;&#1080;&#1090;&#1072;&#1090;&#1077;&#1083;&#1100;%20&#1075;&#1086;&#1076;&#1072;%202015%20.%20&#1050;&#1086;&#1096;&#1077;&#1083;&#1077;&#1074;&#1072;%20&#1045;.&#1042;\&#1084;&#1072;&#1089;&#1090;&#1072;&#1088;%20&#1082;&#1083;&#1072;&#1089;&#1089;\6%20&#1089;&#1083;&#1072;&#1081;&#1076;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86;&#1085;&#1082;&#1091;&#1088;&#1089;&#1099;\&#1050;&#1086;&#1085;&#1082;&#1091;&#1088;&#1089;&#1099;%20&#1088;&#1072;&#1081;&#1086;&#1085;\&#1042;&#1086;&#1089;&#1087;&#1080;&#1090;&#1072;&#1090;&#1077;&#1083;&#1100;%20&#1075;&#1086;&#1076;&#1072;%202015%20.%20&#1050;&#1086;&#1096;&#1077;&#1083;&#1077;&#1074;&#1072;%20&#1045;.&#1042;\&#1084;&#1072;&#1089;&#1090;&#1072;&#1088;%20&#1082;&#1083;&#1072;&#1089;&#1089;\5%20&#1089;&#1083;&#1072;&#1081;&#1076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86;&#1085;&#1082;&#1091;&#1088;&#1089;&#1099;\&#1050;&#1086;&#1085;&#1082;&#1091;&#1088;&#1089;&#1099;%20&#1088;&#1072;&#1081;&#1086;&#1085;\&#1042;&#1086;&#1089;&#1087;&#1080;&#1090;&#1072;&#1090;&#1077;&#1083;&#1100;%20&#1075;&#1086;&#1076;&#1072;%202015%20.%20&#1050;&#1086;&#1096;&#1077;&#1083;&#1077;&#1074;&#1072;%20&#1045;.&#1042;\&#1084;&#1072;&#1089;&#1090;&#1072;&#1088;%20&#1082;&#1083;&#1072;&#1089;&#1089;\6%20&#1089;&#1083;&#1072;&#1081;&#1076;.mp3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казки гуляют по свет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hello_html_m5053a02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20233156">
            <a:off x="1266667" y="3173469"/>
            <a:ext cx="5176786" cy="2800767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i="1" spc="50" dirty="0" smtClean="0">
                <a:ln w="11430">
                  <a:solidFill>
                    <a:srgbClr val="00206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Песочная</a:t>
            </a:r>
          </a:p>
          <a:p>
            <a:pPr algn="ctr"/>
            <a:r>
              <a:rPr lang="ru-RU" sz="8800" b="1" i="1" spc="50" dirty="0" smtClean="0">
                <a:ln w="11430">
                  <a:solidFill>
                    <a:srgbClr val="00206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страна</a:t>
            </a:r>
            <a:endParaRPr lang="ru-RU" sz="8800" b="1" i="1" spc="50" dirty="0">
              <a:ln w="11430">
                <a:solidFill>
                  <a:srgbClr val="00206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07259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0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3088900_0_5d634_2a098fa9_XX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-428652"/>
            <a:ext cx="5072098" cy="5108641"/>
          </a:xfrm>
          <a:prstGeom prst="rect">
            <a:avLst/>
          </a:prstGeom>
        </p:spPr>
      </p:pic>
      <p:pic>
        <p:nvPicPr>
          <p:cNvPr id="4" name="1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37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6897" y="0"/>
            <a:ext cx="95977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lshebnyi_l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a81707ed9_30840010_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avatar-636329-201408020701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49174"/>
            <a:ext cx="2714644" cy="340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80e940bcbdbc0f9c55c7f29efce5f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6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0_60be9_52635924_S.jp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466" y="357166"/>
            <a:ext cx="4773534" cy="5383685"/>
          </a:xfrm>
          <a:prstGeom prst="rect">
            <a:avLst/>
          </a:prstGeom>
        </p:spPr>
      </p:pic>
      <p:pic>
        <p:nvPicPr>
          <p:cNvPr id="4" name="5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80e940bcbdbc0f9c55c7f29efce5f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6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</Words>
  <Application>Microsoft Office PowerPoint</Application>
  <PresentationFormat>Экран (4:3)</PresentationFormat>
  <Paragraphs>2</Paragraphs>
  <Slides>11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2015-09-08T10:46:00Z</dcterms:created>
  <dcterms:modified xsi:type="dcterms:W3CDTF">2015-09-08T12:52:11Z</dcterms:modified>
</cp:coreProperties>
</file>