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5" r:id="rId7"/>
    <p:sldId id="266" r:id="rId8"/>
    <p:sldId id="262" r:id="rId9"/>
    <p:sldId id="267" r:id="rId10"/>
    <p:sldId id="270" r:id="rId11"/>
    <p:sldId id="271" r:id="rId12"/>
    <p:sldId id="269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29" autoAdjust="0"/>
    <p:restoredTop sz="94660"/>
  </p:normalViewPr>
  <p:slideViewPr>
    <p:cSldViewPr>
      <p:cViewPr>
        <p:scale>
          <a:sx n="95" d="100"/>
          <a:sy n="95" d="100"/>
        </p:scale>
        <p:origin x="-73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30.08.2015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30.08.2015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30.08.2015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30.08.2015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30.08.2015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30.08.2015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30.08.2015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30.08.2015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30.08.2015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30.08.2015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30.08.2015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30.08.2015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o4-19_20140127_14451218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01" y="-1498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482436" y="997526"/>
            <a:ext cx="668638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Филиал Муниципального автономного образовательного  учреждения</a:t>
            </a:r>
          </a:p>
          <a:p>
            <a:pPr algn="ctr"/>
            <a:r>
              <a:rPr lang="ru-RU" sz="1600" b="1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Заводоуковского</a:t>
            </a:r>
            <a:r>
              <a:rPr lang="ru-RU" sz="1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городского округа</a:t>
            </a:r>
          </a:p>
          <a:p>
            <a:pPr algn="ctr"/>
            <a:r>
              <a:rPr lang="ru-RU" sz="16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 </a:t>
            </a:r>
            <a:r>
              <a:rPr lang="ru-RU" sz="1600" b="1" cap="none" spc="0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Падунская</a:t>
            </a:r>
            <a:r>
              <a:rPr lang="ru-RU" sz="16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средняя общеобразовательная школа</a:t>
            </a:r>
          </a:p>
          <a:p>
            <a:pPr algn="ctr"/>
            <a:r>
              <a:rPr lang="ru-RU" sz="1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Имени заслуженного учителя РСФСР</a:t>
            </a:r>
          </a:p>
          <a:p>
            <a:pPr algn="ctr"/>
            <a:r>
              <a:rPr lang="ru-RU" sz="1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И.Е. </a:t>
            </a:r>
            <a:r>
              <a:rPr lang="ru-RU" sz="1600" b="1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Хребтова</a:t>
            </a:r>
            <a:r>
              <a:rPr lang="ru-RU" sz="1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» детский сад « Светлячок»</a:t>
            </a:r>
            <a:endParaRPr lang="ru-RU" sz="16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602733" y="2505670"/>
            <a:ext cx="59385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effectLst/>
              </a:rPr>
              <a:t>«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</a:rPr>
              <a:t>В гостях у сказки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effectLst/>
              </a:rPr>
              <a:t>»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FF00"/>
              </a:solidFill>
              <a:effectLst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12997" y="4025132"/>
            <a:ext cx="3960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Музыкальный руководитель: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Колчина О.В</a:t>
            </a: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87824" y="6237312"/>
            <a:ext cx="216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с. Падун, 2015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0039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0006-017-Den-Svjatogo-Valentin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75656" y="188640"/>
            <a:ext cx="65635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Работа с педагогами: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27" name="Picture 3" descr="C:\Users\User\Desktop\Новая папка\P106093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147799"/>
            <a:ext cx="3131840" cy="3215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P106092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759933" y="1456690"/>
            <a:ext cx="3467770" cy="3357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12578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0006-017-Den-Svjatogo-Valentin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P10609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63478">
            <a:off x="764389" y="967560"/>
            <a:ext cx="2586269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ser\Desktop\P106093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70848">
            <a:off x="4935659" y="1382859"/>
            <a:ext cx="3527894" cy="2734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38445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0006-017-Den-Svjatogo-Valentin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99592" y="188640"/>
            <a:ext cx="76885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Ожидаемые результаты: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340768"/>
            <a:ext cx="763284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Дети должны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- проявлять любовь к сказкам и театральной деятельности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- знать и называть прочитанные сказочные произведения, их авторов, тексты, персонажей, мораль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уметь использовать различные средства выразительности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212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0006-017-Den-Svjatogo-Valentin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0020-020-Spasibo-za-vnimani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7088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0006-017-Den-Svjatogo-Valentin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58587" y="50324"/>
            <a:ext cx="1847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Users\User\Desktop\imgpreview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844824"/>
            <a:ext cx="2808312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User\Desktop\imgpreview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42216"/>
            <a:ext cx="2818186" cy="205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User\Desktop\imgpreview (2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42217"/>
            <a:ext cx="2664296" cy="226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ser\Desktop\imgpreview (4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77072"/>
            <a:ext cx="2016224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User\Desktop\imgpreview (3)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933056"/>
            <a:ext cx="2304256" cy="2808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1315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0006-017-Den-Svjatogo-Valentin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494085" y="188640"/>
            <a:ext cx="41012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</a:t>
            </a:r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проекта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435135"/>
            <a:ext cx="427559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Тип проекта:</a:t>
            </a:r>
            <a:endParaRPr lang="ru-RU" sz="2800" b="1" cap="none" spc="50" dirty="0">
              <a:ln w="11430"/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47601" y="1478585"/>
            <a:ext cx="33171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творческий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игровой.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81954" y="2035299"/>
            <a:ext cx="38931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характеру содержания: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75071" y="2035299"/>
            <a:ext cx="2501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Ребенок 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семья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54245" y="2636912"/>
            <a:ext cx="4029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количеству участников: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06165" y="2636911"/>
            <a:ext cx="16439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групповой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52211" y="3212976"/>
            <a:ext cx="26837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длительности: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35959" y="3212976"/>
            <a:ext cx="39243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Краткосрочный (3 месяца)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05157" y="3708565"/>
            <a:ext cx="30417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Участники проекта: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66751" y="3708565"/>
            <a:ext cx="49257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Дети дошкольного возраста,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воспитатели,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музыкальный руководитель, </a:t>
            </a: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52211" y="5733256"/>
            <a:ext cx="2699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Срок реализации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1476" y="5749050"/>
            <a:ext cx="31854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 1.06.2015-31.08.2015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4506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0006-017-Den-Svjatogo-Valentin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65590" y="188640"/>
            <a:ext cx="48033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Цель проекта: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1628800"/>
            <a:ext cx="856895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Приобщать детей к высокохудожественной литературе, формировать у них запас литературных художественных впечатлений, прививать интерес к театральной деятельности, раскрывать ценности совместного творчества 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детей.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463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0006-017-Den-Svjatogo-Valentin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06715" y="260648"/>
            <a:ext cx="52918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Задачи проекта: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980728"/>
            <a:ext cx="784887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1.Знакомить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 различными видами сказочных произведений, учить узнавать персонажи сказок, знать название и автора, пересказывать содержание, высказывать свое отношение к героям сказки; закреплять умения использовать средства выразительности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жесты, мимику, интонации, движения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Развивать творческую самостоятельность и эстетический вкус дошкольников в организации театрализованных игр, в создании и передаче образов, отчетливость произношения, традиции семейного чтения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3. Воспитывать партнерские отношения между детьми, коммуникативные качества, создавать радостный эмоциональный настрой, поощрять творческую инициативу.</a:t>
            </a:r>
          </a:p>
        </p:txBody>
      </p:sp>
    </p:spTree>
    <p:extLst>
      <p:ext uri="{BB962C8B-B14F-4D97-AF65-F5344CB8AC3E}">
        <p14:creationId xmlns:p14="http://schemas.microsoft.com/office/powerpoint/2010/main" val="2307674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0006-017-Den-Svjatogo-Valentin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59632" y="332656"/>
            <a:ext cx="70102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Актуальность проекта: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504" y="1756355"/>
            <a:ext cx="878497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Сказка - необходимый элемент духовной жизни ребёнка. Входя в мир чудес и волшебства, ребёнок погружается в глубины своей души.   Русские народные сказки, вводя детей в круг необыкновенных событий, превращений, происходящих с их героями, выражают глубокие моральные идеи. Они учат доброму отношению к людям, показывают высокие чувства и стремления. 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И.Чуковский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писал, что цель сказочника, и в первую очередь народного – «воспитать в ребенке человечность – эту дивную способность человека волноваться чужим несчастьям, радоваться радостям другого, переживать чужую судьбу, как свою».</a:t>
            </a:r>
          </a:p>
        </p:txBody>
      </p:sp>
    </p:spTree>
    <p:extLst>
      <p:ext uri="{BB962C8B-B14F-4D97-AF65-F5344CB8AC3E}">
        <p14:creationId xmlns:p14="http://schemas.microsoft.com/office/powerpoint/2010/main" val="2272228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0006-017-Den-Svjatogo-Valentin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699792" y="332656"/>
            <a:ext cx="32381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Гипотеза: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2026154"/>
            <a:ext cx="864096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Мы предположили, что приобщение детей к сказке, совершенствует ум ребёнка, помогает овладеть речью, познавать окружающий мир, развивает  устойчивый интерес к сказке.  Образные, яркие выражения, сравнения, «сказочные» языковые средства способствуют развитию выразительности речи.</a:t>
            </a:r>
          </a:p>
          <a:p>
            <a:endParaRPr lang="ru-RU" dirty="0"/>
          </a:p>
          <a:p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694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0006-017-Den-Svjatogo-Valentin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2736" y="188640"/>
            <a:ext cx="84130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этапы проекта: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2736" y="1412776"/>
            <a:ext cx="3540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1 этап. Целеполагание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03958" y="2012369"/>
            <a:ext cx="3955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 этап. Разработка проекта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5587" y="2626601"/>
            <a:ext cx="75127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3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этап.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Составление списка необходимых материалов для реализации проекта.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2736" y="3580414"/>
            <a:ext cx="8114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4 этап.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Подведение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итогов. 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2939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0006-017-Den-Svjatogo-Valentin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03992" y="260648"/>
            <a:ext cx="58061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Продукт проекта: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2276872"/>
            <a:ext cx="2616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1412776"/>
            <a:ext cx="70686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Театрализация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сказки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«Злая спичка» с педагогами.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6544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445</Words>
  <Application>Microsoft Office PowerPoint</Application>
  <PresentationFormat>Экран (4:3)</PresentationFormat>
  <Paragraphs>50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33</cp:revision>
  <dcterms:created xsi:type="dcterms:W3CDTF">2015-06-04T06:10:04Z</dcterms:created>
  <dcterms:modified xsi:type="dcterms:W3CDTF">2015-08-30T13:47:44Z</dcterms:modified>
</cp:coreProperties>
</file>