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57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88" autoAdjust="0"/>
    <p:restoredTop sz="94699" autoAdjust="0"/>
  </p:normalViewPr>
  <p:slideViewPr>
    <p:cSldViewPr>
      <p:cViewPr varScale="1">
        <p:scale>
          <a:sx n="104" d="100"/>
          <a:sy n="104" d="100"/>
        </p:scale>
        <p:origin x="-1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54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photo.a42.ru/photos/99506/medium/15461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photoclub.com.ua/_/126998.jpeg?0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g-2003-12.photosight.ru/12/365261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foragro.ru/images/land/33/land_33_1_h_orig.jpe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static.euromakler.su/RealtyImages/21000/21290/83278_big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g-2004-03.photosight.ru/01/423764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club.foto.ua/uploads/photos/74/74361_2.jpe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yktom.narod.ru/love.JP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hyperlink" Target="http://stat17.privet.ru/lr/092acdb6f52f6d33457bea0ad0e4b1d6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04.olx.ru/ui/5/31/58/1274023759_93662358_1-----1274023759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s001.radikal.ru/i193/1008/d7/f8c858cb6301.jpg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214949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Муниципальное общеобразовательное учреждение</a:t>
            </a:r>
            <a:br>
              <a:rPr lang="ru-RU" sz="2400" dirty="0" smtClean="0"/>
            </a:br>
            <a:r>
              <a:rPr lang="ru-RU" sz="2400" dirty="0" smtClean="0"/>
              <a:t>средняя общеобразовательное школа №15</a:t>
            </a:r>
            <a:br>
              <a:rPr lang="ru-RU" sz="2400" dirty="0" smtClean="0"/>
            </a:br>
            <a:r>
              <a:rPr lang="ru-RU" sz="2400" dirty="0" smtClean="0"/>
              <a:t>с углубленным изучением отдельных предметов</a:t>
            </a:r>
            <a:br>
              <a:rPr lang="ru-RU" sz="2400" dirty="0" smtClean="0"/>
            </a:br>
            <a:r>
              <a:rPr lang="ru-RU" sz="2400" dirty="0" smtClean="0"/>
              <a:t>г.Гусь-Хрустальный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Ежегодный конкурс «</a:t>
            </a:r>
            <a:r>
              <a:rPr lang="ru-RU" sz="2400" dirty="0" err="1" smtClean="0"/>
              <a:t>Никоновские</a:t>
            </a:r>
            <a:r>
              <a:rPr lang="ru-RU" sz="2400" dirty="0" smtClean="0"/>
              <a:t> чтения»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Андрей Соловьев- начинающий поэт земли Владимирской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143512"/>
            <a:ext cx="8858280" cy="1714488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u="sng" dirty="0" smtClean="0">
                <a:solidFill>
                  <a:schemeClr val="bg1"/>
                </a:solidFill>
              </a:rPr>
              <a:t>Выполнили работу: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ученики 9 «м» класса</a:t>
            </a:r>
          </a:p>
          <a:p>
            <a:pPr algn="r"/>
            <a:r>
              <a:rPr lang="ru-RU" u="sng" dirty="0" smtClean="0">
                <a:solidFill>
                  <a:schemeClr val="bg1"/>
                </a:solidFill>
              </a:rPr>
              <a:t>Научный руководитель: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Анненкова Анастасия Ивановна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2011г.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Картинка 9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Андрей Соловьев- романтик. Ему чужда серая будничная деятельность. Он по-особому смотрит на мир. В его стихах много размышлений, раздумий о смысле жизни, о том, какой след должен оставить человек на этой земле.</a:t>
            </a:r>
          </a:p>
          <a:p>
            <a:pPr>
              <a:buNone/>
            </a:pPr>
            <a:r>
              <a:rPr lang="ru-RU" dirty="0" smtClean="0"/>
              <a:t>Одним словом, на первом месте- философская лирика.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а 26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Как беспощадна пылкая судьба</a:t>
            </a:r>
          </a:p>
          <a:p>
            <a:pPr>
              <a:buNone/>
            </a:pPr>
            <a:r>
              <a:rPr lang="ru-RU" dirty="0" smtClean="0"/>
              <a:t>К тем, кто противиться посмел</a:t>
            </a:r>
          </a:p>
          <a:p>
            <a:pPr algn="ctr">
              <a:buNone/>
            </a:pPr>
            <a:r>
              <a:rPr lang="ru-RU" dirty="0" smtClean="0"/>
              <a:t>ее решению,</a:t>
            </a:r>
          </a:p>
          <a:p>
            <a:pPr>
              <a:buNone/>
            </a:pPr>
            <a:r>
              <a:rPr lang="ru-RU" dirty="0" smtClean="0"/>
              <a:t>И бесконечна эта кровная борьба</a:t>
            </a:r>
          </a:p>
          <a:p>
            <a:pPr>
              <a:buNone/>
            </a:pPr>
            <a:r>
              <a:rPr lang="ru-RU" dirty="0" smtClean="0"/>
              <a:t>                        С туманным</a:t>
            </a:r>
          </a:p>
          <a:p>
            <a:pPr algn="ctr">
              <a:buNone/>
            </a:pPr>
            <a:r>
              <a:rPr lang="ru-RU" dirty="0" smtClean="0"/>
              <a:t>призраком,</a:t>
            </a:r>
          </a:p>
          <a:p>
            <a:pPr>
              <a:buNone/>
            </a:pPr>
            <a:r>
              <a:rPr lang="ru-RU" dirty="0" smtClean="0"/>
              <a:t>                             а значит с тенью.</a:t>
            </a:r>
          </a:p>
          <a:p>
            <a:pPr>
              <a:buNone/>
            </a:pPr>
            <a:r>
              <a:rPr lang="ru-RU" dirty="0" smtClean="0"/>
              <a:t>И этот бой,</a:t>
            </a:r>
          </a:p>
          <a:p>
            <a:pPr>
              <a:buNone/>
            </a:pPr>
            <a:r>
              <a:rPr lang="ru-RU" dirty="0" smtClean="0"/>
              <a:t>как в сумасшедшем споре,</a:t>
            </a:r>
          </a:p>
          <a:p>
            <a:pPr>
              <a:buNone/>
            </a:pPr>
            <a:r>
              <a:rPr lang="ru-RU" dirty="0" smtClean="0"/>
              <a:t>Нет пораженья</a:t>
            </a:r>
          </a:p>
          <a:p>
            <a:pPr>
              <a:buNone/>
            </a:pPr>
            <a:r>
              <a:rPr lang="ru-RU" dirty="0" smtClean="0"/>
              <a:t>и победы нет,</a:t>
            </a:r>
          </a:p>
          <a:p>
            <a:pPr>
              <a:buNone/>
            </a:pPr>
            <a:r>
              <a:rPr lang="ru-RU" dirty="0" smtClean="0"/>
              <a:t>И лишь судьба</a:t>
            </a:r>
          </a:p>
          <a:p>
            <a:pPr>
              <a:buNone/>
            </a:pPr>
            <a:r>
              <a:rPr lang="ru-RU" dirty="0" smtClean="0"/>
              <a:t>с ехидством в взоре</a:t>
            </a:r>
          </a:p>
          <a:p>
            <a:pPr>
              <a:buNone/>
            </a:pPr>
            <a:r>
              <a:rPr lang="ru-RU" dirty="0" smtClean="0"/>
              <a:t>Подарит горсть</a:t>
            </a:r>
          </a:p>
          <a:p>
            <a:pPr>
              <a:buNone/>
            </a:pPr>
            <a:r>
              <a:rPr lang="ru-RU" dirty="0" smtClean="0"/>
              <a:t>       искрящихся монет.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Судьба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Картинка 22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21497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На лоне дня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Пурпурно-красный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Закат повис, как будто маслом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Его художник написал.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Не обозначены границы,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А в небесах,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Как чудо- птицы,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Летят резные облака.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Вот так и мы… Летим куда-то…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И что нас ждет? Нам не понятно.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И кто нас ждет, а, может, ждал?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И не изведаны дороги…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Но надо, вопреки тревоге,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Нести свой жизненный запал.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Ведя здесь- на огненном пути,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С которого нельзя сойти,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Есть света луч. Он только твой.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Иди, иди за ним- не стой!..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i="1" u="sng" dirty="0" smtClean="0">
                <a:solidFill>
                  <a:schemeClr val="accent1"/>
                </a:solidFill>
              </a:rPr>
              <a:t>Твой путь</a:t>
            </a:r>
            <a:endParaRPr lang="ru-RU" sz="4400" i="1" u="sng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а 2 из 1095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2143116"/>
            <a:ext cx="8515352" cy="4292803"/>
          </a:xfrm>
        </p:spPr>
        <p:txBody>
          <a:bodyPr/>
          <a:lstStyle/>
          <a:p>
            <a:pPr>
              <a:buNone/>
            </a:pPr>
            <a:endParaRPr lang="ru-RU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Андрей любит землю, на которой родился и вырос. В его творчестве есть патриотическая тема.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Владимирская земля прекрасна в любое время года. Стихи нашего автора прославляют природу родного края.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а 1 из 1095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500306"/>
            <a:ext cx="8229600" cy="41687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Лунная равнина, шелест низких трав,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Месяц вышел тихо, лик свой показав.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Дремлет до рассвета волглая земля,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И укрыты рожью темные поля.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Это все родное, отчий, милый дом,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Ты в разлуке дальней вспоминай о нем.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Пусть препятствий много будет впереди,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Но дорогу в край свой сможешь ты найти.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5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79286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Осень- время увяданья,</a:t>
            </a:r>
          </a:p>
          <a:p>
            <a:pPr>
              <a:buNone/>
            </a:pPr>
            <a:r>
              <a:rPr lang="ru-RU" dirty="0" smtClean="0"/>
              <a:t>Лес готовится ко сну,</a:t>
            </a:r>
          </a:p>
          <a:p>
            <a:pPr>
              <a:buNone/>
            </a:pPr>
            <a:r>
              <a:rPr lang="ru-RU" dirty="0" smtClean="0"/>
              <a:t>Одеялом укрываясь,</a:t>
            </a:r>
          </a:p>
          <a:p>
            <a:pPr>
              <a:buNone/>
            </a:pPr>
            <a:r>
              <a:rPr lang="ru-RU" dirty="0" smtClean="0"/>
              <a:t>Сбросит пеструю листву.</a:t>
            </a:r>
          </a:p>
          <a:p>
            <a:pPr>
              <a:buNone/>
            </a:pPr>
            <a:r>
              <a:rPr lang="ru-RU" dirty="0" smtClean="0"/>
              <a:t>Птичьих стай прощальный гомон</a:t>
            </a:r>
          </a:p>
          <a:p>
            <a:pPr>
              <a:buNone/>
            </a:pPr>
            <a:r>
              <a:rPr lang="ru-RU" dirty="0" smtClean="0"/>
              <a:t>Разлетается вокруг,</a:t>
            </a:r>
          </a:p>
          <a:p>
            <a:pPr>
              <a:buNone/>
            </a:pPr>
            <a:r>
              <a:rPr lang="ru-RU" dirty="0" smtClean="0"/>
              <a:t>И внутри деревьев старых</a:t>
            </a:r>
          </a:p>
          <a:p>
            <a:pPr>
              <a:buNone/>
            </a:pPr>
            <a:r>
              <a:rPr lang="ru-RU" dirty="0" smtClean="0"/>
              <a:t>Слышен горький сердца стук.</a:t>
            </a:r>
          </a:p>
          <a:p>
            <a:pPr>
              <a:buNone/>
            </a:pPr>
            <a:r>
              <a:rPr lang="ru-RU" dirty="0" smtClean="0"/>
              <a:t>Буйство красок запоздалых,</a:t>
            </a:r>
          </a:p>
          <a:p>
            <a:pPr>
              <a:buNone/>
            </a:pPr>
            <a:r>
              <a:rPr lang="ru-RU" dirty="0" smtClean="0"/>
              <a:t>Словно праздничный наряд,</a:t>
            </a:r>
          </a:p>
          <a:p>
            <a:pPr>
              <a:buNone/>
            </a:pPr>
            <a:r>
              <a:rPr lang="ru-RU" dirty="0" smtClean="0"/>
              <a:t>Совершает вся природа</a:t>
            </a:r>
          </a:p>
          <a:p>
            <a:pPr>
              <a:buNone/>
            </a:pPr>
            <a:r>
              <a:rPr lang="ru-RU" dirty="0" smtClean="0"/>
              <a:t>Свой таинственный обряд.</a:t>
            </a:r>
          </a:p>
          <a:p>
            <a:pPr>
              <a:buNone/>
            </a:pPr>
            <a:r>
              <a:rPr lang="ru-RU" dirty="0" smtClean="0"/>
              <a:t>Все утихнет в </a:t>
            </a:r>
            <a:r>
              <a:rPr lang="ru-RU" dirty="0" err="1" smtClean="0"/>
              <a:t>ожиданьи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smtClean="0"/>
              <a:t>До весны в беззвучном сне,</a:t>
            </a:r>
          </a:p>
          <a:p>
            <a:pPr>
              <a:buNone/>
            </a:pPr>
            <a:r>
              <a:rPr lang="ru-RU" dirty="0" smtClean="0"/>
              <a:t>Размышляя о прошедшем лишь с тобой на </a:t>
            </a:r>
            <a:r>
              <a:rPr lang="ru-RU" dirty="0" err="1" smtClean="0"/>
              <a:t>едине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Картинка 4 из 1973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442915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Стихли до рассвета</a:t>
            </a:r>
          </a:p>
          <a:p>
            <a:pPr>
              <a:buNone/>
            </a:pPr>
            <a:r>
              <a:rPr lang="ru-RU" dirty="0" smtClean="0"/>
              <a:t>Птичьи голоса,</a:t>
            </a:r>
          </a:p>
          <a:p>
            <a:pPr>
              <a:buNone/>
            </a:pPr>
            <a:r>
              <a:rPr lang="ru-RU" dirty="0" smtClean="0"/>
              <a:t>И укрыла небо</a:t>
            </a:r>
          </a:p>
          <a:p>
            <a:pPr>
              <a:buNone/>
            </a:pPr>
            <a:r>
              <a:rPr lang="ru-RU" dirty="0" smtClean="0"/>
              <a:t>Звездная роса.</a:t>
            </a:r>
          </a:p>
          <a:p>
            <a:pPr>
              <a:buNone/>
            </a:pPr>
            <a:r>
              <a:rPr lang="ru-RU" dirty="0" smtClean="0"/>
              <a:t>Голос ветра тихий,</a:t>
            </a:r>
          </a:p>
          <a:p>
            <a:pPr>
              <a:buNone/>
            </a:pPr>
            <a:r>
              <a:rPr lang="ru-RU" dirty="0" smtClean="0"/>
              <a:t>Нежный и хмельной,</a:t>
            </a:r>
          </a:p>
          <a:p>
            <a:pPr>
              <a:buNone/>
            </a:pPr>
            <a:r>
              <a:rPr lang="ru-RU" dirty="0" smtClean="0"/>
              <a:t>Навевая песню,</a:t>
            </a:r>
          </a:p>
          <a:p>
            <a:pPr>
              <a:buNone/>
            </a:pPr>
            <a:r>
              <a:rPr lang="ru-RU" dirty="0" smtClean="0"/>
              <a:t>Манит за собой.</a:t>
            </a:r>
          </a:p>
          <a:p>
            <a:pPr>
              <a:buNone/>
            </a:pPr>
            <a:r>
              <a:rPr lang="ru-RU" dirty="0" smtClean="0"/>
              <a:t>Пахнет мягким хлебом</a:t>
            </a:r>
          </a:p>
          <a:p>
            <a:pPr>
              <a:buNone/>
            </a:pPr>
            <a:r>
              <a:rPr lang="ru-RU" dirty="0" smtClean="0"/>
              <a:t>От родных домов,</a:t>
            </a:r>
          </a:p>
          <a:p>
            <a:pPr>
              <a:buNone/>
            </a:pPr>
            <a:r>
              <a:rPr lang="ru-RU" dirty="0" smtClean="0"/>
              <a:t>И вдали мелькает силуэт стогов.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yktom.narod.ru/lov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5793001"/>
          </a:xfrm>
        </p:spPr>
        <p:txBody>
          <a:bodyPr/>
          <a:lstStyle/>
          <a:p>
            <a:pPr>
              <a:buNone/>
            </a:pPr>
            <a:r>
              <a:rPr lang="ru-RU" i="1" u="sng" dirty="0" smtClean="0"/>
              <a:t>Юность</a:t>
            </a:r>
            <a:r>
              <a:rPr lang="ru-RU" dirty="0" smtClean="0"/>
              <a:t> сама по себе есть уже поэзия жизни, и в юности каждый бывает лучше, нежели в остальное время жизни. </a:t>
            </a:r>
          </a:p>
          <a:p>
            <a:pPr algn="r">
              <a:buNone/>
            </a:pPr>
            <a:r>
              <a:rPr lang="ru-RU" dirty="0" smtClean="0"/>
              <a:t>автор:</a:t>
            </a:r>
          </a:p>
          <a:p>
            <a:pPr algn="r">
              <a:buNone/>
            </a:pPr>
            <a:r>
              <a:rPr lang="ru-RU" dirty="0" smtClean="0"/>
              <a:t>Белинский </a:t>
            </a:r>
            <a:r>
              <a:rPr lang="ru-RU" dirty="0" err="1" smtClean="0"/>
              <a:t>Виссарион</a:t>
            </a:r>
            <a:r>
              <a:rPr lang="ru-RU" dirty="0" smtClean="0"/>
              <a:t> Григорьевич</a:t>
            </a:r>
          </a:p>
          <a:p>
            <a:pPr>
              <a:buNone/>
            </a:pPr>
            <a:r>
              <a:rPr lang="ru-RU" i="1" u="sng" dirty="0" smtClean="0"/>
              <a:t>Любовь</a:t>
            </a:r>
            <a:r>
              <a:rPr lang="ru-RU" dirty="0" smtClean="0"/>
              <a:t> - это бесценный дар. Это единственная вещь, которую мы можем подарить и все же она у тебя остается. Л. Толстой. </a:t>
            </a:r>
          </a:p>
          <a:p>
            <a:pPr>
              <a:buNone/>
            </a:pPr>
            <a:r>
              <a:rPr lang="ru-RU" dirty="0" smtClean="0"/>
              <a:t>Юность- это время влюбленности. Есть у Андрея и стихи о любви.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а 4 из 28963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Ты назови звездой рассвета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Весь трепет пламенной души,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Которая мечтой согрета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И жаждой ласки и любви.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Ты непорочен и свободен,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И вера- щит твой навсегда,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Так будь же дерзко непреклонен,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Сияя в небе сквозь года.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>
                <a:solidFill>
                  <a:schemeClr val="tx1"/>
                </a:solidFill>
              </a:rPr>
              <a:t>Звезда рассвета</a:t>
            </a:r>
            <a:endParaRPr lang="ru-RU" i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Картинка 12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Поэзия есть высший род искусства. Белинский В. Г.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Родник поэзии есть красота. Гоголь Н.В.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«О поэте и поэзии»- еще одна тема творчества нашего выпускника.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u="sng" dirty="0" smtClean="0"/>
              <a:t>Цель работы</a:t>
            </a:r>
            <a:r>
              <a:rPr lang="ru-RU" dirty="0" smtClean="0"/>
              <a:t>: изучить секреты творчества начинающего поэта, выпускника нашей школы Соловьева Андрея</a:t>
            </a:r>
          </a:p>
          <a:p>
            <a:pPr>
              <a:buNone/>
            </a:pPr>
            <a:r>
              <a:rPr lang="ru-RU" u="sng" dirty="0" smtClean="0"/>
              <a:t>Задачи</a:t>
            </a:r>
            <a:r>
              <a:rPr lang="ru-RU" dirty="0" smtClean="0"/>
              <a:t>: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Ближе познакомиться с автором и его творчеством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Проанализировать собранные материалы: темы творчества; языковой анализ стиха; поэтические образы</a:t>
            </a:r>
            <a:endParaRPr lang="ru-RU" dirty="0"/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Провести классификацию стихов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Определить, как приходит вдохновение и как творение отражает личность создателя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2" name="Picture 8" descr="Картинка 20 из 40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142852"/>
            <a:ext cx="8715436" cy="6572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Я отпущу на волю мысли,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Гнетущие уже давно,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И новый день открою жизни,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Начав снимать свою кино.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Теперь здесь счастье, вдохновенье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И с плеч упала пелена,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Безостановочное рвенье,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Душа огнем стиха полна!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Отбросив страхи и волненья,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Людских страстей живой поток.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Все в прошлом, прочь! Пусты сомненья!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Тетрадь здесь лишь, для новых строк!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0718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Знакомство с автором и его творчеством позволило нам сделать следующий вывод: талантливый человек талантлив во всем.</a:t>
            </a:r>
          </a:p>
          <a:p>
            <a:pPr>
              <a:buNone/>
            </a:pPr>
            <a:r>
              <a:rPr lang="ru-RU" dirty="0" smtClean="0"/>
              <a:t>Удивляет зрелость и глубина стихов, яркость поэтических образов, обилие изобразительно- выразительных средств.</a:t>
            </a:r>
          </a:p>
          <a:p>
            <a:pPr>
              <a:buNone/>
            </a:pPr>
            <a:r>
              <a:rPr lang="ru-RU" dirty="0" smtClean="0"/>
              <a:t>Чтобы творить, надо много работать над собой, совершенствоваться, расширять свой кругозор, обогащать лексикон. Для этого надо много и с толком читать, размышлять, задумываться над вопросами: зачем человек приходит в этот мир? Какой след он оставит на земле? От чего это зависит?</a:t>
            </a:r>
          </a:p>
          <a:p>
            <a:pPr>
              <a:buNone/>
            </a:pPr>
            <a:r>
              <a:rPr lang="ru-RU" dirty="0" smtClean="0"/>
              <a:t>Мы уверены, что у Андрея Соловьева блестящее будущее. У него настоящий талант. А главное, он не устает </a:t>
            </a:r>
            <a:r>
              <a:rPr lang="ru-RU" smtClean="0"/>
              <a:t>его </a:t>
            </a:r>
            <a:r>
              <a:rPr lang="ru-RU" smtClean="0"/>
              <a:t>совершенствовать.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u="sng" dirty="0" smtClean="0"/>
              <a:t>Предметом исследования</a:t>
            </a:r>
            <a:r>
              <a:rPr lang="ru-RU" dirty="0" smtClean="0"/>
              <a:t> стали стихи, написанные автором за последние годы и издававшиеся в местной печати, и его биография</a:t>
            </a:r>
          </a:p>
          <a:p>
            <a:pPr>
              <a:buNone/>
            </a:pPr>
            <a:r>
              <a:rPr lang="ru-RU" u="sng" dirty="0" smtClean="0"/>
              <a:t>Гипотеза</a:t>
            </a:r>
            <a:r>
              <a:rPr lang="ru-RU" dirty="0" smtClean="0"/>
              <a:t>: автору 22 года. В будущем его ждет известность. Он прославит нашу школу и наш маленький городок на всю страну.</a:t>
            </a:r>
          </a:p>
          <a:p>
            <a:pPr>
              <a:buNone/>
            </a:pPr>
            <a:r>
              <a:rPr lang="ru-RU" u="sng" dirty="0" smtClean="0"/>
              <a:t>Основные методы работы</a:t>
            </a:r>
            <a:r>
              <a:rPr lang="ru-RU" dirty="0" smtClean="0"/>
              <a:t>:</a:t>
            </a:r>
          </a:p>
          <a:p>
            <a:pPr algn="r">
              <a:buNone/>
            </a:pPr>
            <a:r>
              <a:rPr lang="ru-RU" dirty="0" smtClean="0"/>
              <a:t>поисковый</a:t>
            </a:r>
          </a:p>
          <a:p>
            <a:pPr algn="r">
              <a:buNone/>
            </a:pPr>
            <a:r>
              <a:rPr lang="ru-RU" dirty="0" smtClean="0"/>
              <a:t>описательный</a:t>
            </a:r>
          </a:p>
          <a:p>
            <a:pPr algn="r">
              <a:buNone/>
            </a:pPr>
            <a:r>
              <a:rPr lang="ru-RU" dirty="0" smtClean="0"/>
              <a:t>метод анализа и обобщения</a:t>
            </a:r>
          </a:p>
          <a:p>
            <a:pPr algn="r">
              <a:buNone/>
            </a:pPr>
            <a:r>
              <a:rPr lang="ru-RU" smtClean="0"/>
              <a:t>интервью</a:t>
            </a: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7663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Наша школа лучшая в городе. Ей уже более шестидесяти лет. Сколько же выпускников шагнуло за ее порог? Очень и очень много. Среди них люди самых различных профессий, в том числе и творческих -учителя, журналисты, юристы, начинающие писатели и поэты. С чем же связан их выбор дальнейшего жизненного пути? Кто и что влияет на развитие определенных способностей обучающихся? В чем секрет творчества? Кто дает толчок к желанию творить? В наш век скоростей,  мобильной связи творить </a:t>
            </a:r>
            <a:r>
              <a:rPr lang="ru-RU" u="sng" dirty="0" smtClean="0"/>
              <a:t>актуально</a:t>
            </a:r>
            <a:r>
              <a:rPr lang="ru-RU" dirty="0" smtClean="0"/>
              <a:t>. Иначе в быстроменяющемся мире можно оказаться за бортом. Творить во всем, каким бы делом ты ни занимался! Интерес к этому вопросу определил цель нашей работы.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60722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Я -Соловьев Андрей. Родился 25 октября 1988 года в городе Владимире. Из семьи рабочих. Мама старший мастер на стекольном заводе, бабушка редактор заводской газеты. Мой дед был замечательным конструктором завода имени Дзержинского, где внедрил множество изобретений.</a:t>
            </a:r>
          </a:p>
          <a:p>
            <a:pPr>
              <a:buNone/>
            </a:pPr>
            <a:r>
              <a:rPr lang="ru-RU" sz="2000" dirty="0" smtClean="0"/>
              <a:t>Я окончил девять классов в средней школе №15. У меня были прекрасные учителя, которые всегда и во всем помогали и направляли меня в нужное русло, учитывая, что я по натуре мечтатель и на уроках вечно «витал в облаках». С младших классов и по сей день увлекаюсь судомоделизмом, чемпион области. Также занимался в различных объединениях, начиная от игры на гитаре и заканчивая рукопашным боем. Участвовал в различных слетах и соревнованиях. Отличником никогда не был. Мои любимые предметы -история и литература. Увлекался астрономией.</a:t>
            </a:r>
          </a:p>
          <a:p>
            <a:pPr>
              <a:buNone/>
            </a:pPr>
            <a:r>
              <a:rPr lang="ru-RU" sz="2000" dirty="0" smtClean="0"/>
              <a:t>В 2004 году поступил в </a:t>
            </a:r>
            <a:r>
              <a:rPr lang="ru-RU" sz="2000" dirty="0" err="1" smtClean="0"/>
              <a:t>Гусевской</a:t>
            </a:r>
            <a:r>
              <a:rPr lang="ru-RU" sz="2000" dirty="0" smtClean="0"/>
              <a:t> стекольный колледж. Эти годы- наиболее плодородные в учебе и творческой деятельности. Углубившись в познание специальности, смог достичь хороших результатов и преуспеть в учебе.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r>
              <a:rPr lang="ru-RU" dirty="0" smtClean="0"/>
              <a:t>Автобиография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4360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Активно участвовал в жизни колледжа, в частности в научных конференциях, исторических викторинах и литературных чтениях, представлял технические разработки техникума. Еще на подготовительных курсах попал в вокальную группу, в которой пробыл четыре года. За это время было множество концертов и творческих вечеров. Мы ездили с выступлениями во многие города области. Концертные программы были насыщенными и интересными. Коллектив состоял из двадцати человек и был очень дружный. В основном мы выступали на сцене колледжа, а на день города- в музее хрусталя, также перед иностранными делегациями, когда они приезжали к нам по обмену опытом. На третьем курсе за активное участие в жизни колледжа меня и еще несколько человек наградили поездкой в Санкт-Петербург. В этом же году я участвовал в конкурсе городских исполнителей эстрадной песни «Поющий город».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7223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В январе 2008 года на базе колледжа был создан литературный кружок «Родничок», для ребят, желающих развивать  и совершенствовать свое творчество. В техникуме нашлось множество студентов, которые пишут стихи и прозу, среди них был и я. Моей первой работой было стихотворение «Твой путь», которое впоследствии участвовало в литературном конкурсе в городе Воронеже «Поэзия- душа святая» и получил там признание. За полтора года была проделана большая творческая работа, и в результате в июне, при содействии колледжа и города вышел сборник «Первые всходы».Мои стихи печатались в газете «Центральный регион». Также я регулярно участвовал в заседаниях городского объединения «Мещера» и представлял свои труды, совершенствовал технику.</a:t>
            </a:r>
          </a:p>
          <a:p>
            <a:pPr>
              <a:buNone/>
            </a:pPr>
            <a:r>
              <a:rPr lang="ru-RU" dirty="0" smtClean="0"/>
              <a:t>В апреле устроился на завод, меня утвердили в должности слесаря-наладчика, где проработал три месяца до окончания техникума.</a:t>
            </a:r>
          </a:p>
          <a:p>
            <a:pPr>
              <a:buNone/>
            </a:pPr>
            <a:r>
              <a:rPr lang="ru-RU" dirty="0" smtClean="0"/>
              <a:t>В июне я получил диплом об окончании </a:t>
            </a:r>
            <a:r>
              <a:rPr lang="ru-RU" dirty="0" err="1" smtClean="0"/>
              <a:t>Гусевского</a:t>
            </a:r>
            <a:r>
              <a:rPr lang="ru-RU" dirty="0" smtClean="0"/>
              <a:t> стекольного колледжа, после чего устроился на кабельное телевидение на должность техника сетей, в августе поступил во Владимирский Государственный институт на заочное отделение по специальности автоматизация технологических процессов и производств.</a:t>
            </a:r>
          </a:p>
          <a:p>
            <a:pPr>
              <a:buNone/>
            </a:pPr>
            <a:r>
              <a:rPr lang="ru-RU" dirty="0" smtClean="0"/>
              <a:t>В конце 2008 года меня официально приняли в городское объединение «Мещера».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Андрей Соловьев-выпускник нашей школы, начинающий поэт. Состоит в городском литературном объединении «Мещера». Участник и призер конкурса «Поэзия-душа святая» в г. Воронеже. Творчество Андрея Соловьева представлено в сборниках «Первые всходы», «Мещерский родник», «Мещерское лукоморье»</a:t>
            </a:r>
          </a:p>
          <a:p>
            <a:pPr>
              <a:buNone/>
            </a:pPr>
            <a:r>
              <a:rPr lang="ru-RU" dirty="0" smtClean="0"/>
              <a:t>Темы самые родные: любовь, дружба, природа, много стихов философского содержания.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92933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Давно замечено, что комната, в которой живет человек, отражает его личность, характер, биографию, склонность, вкусы.</a:t>
            </a:r>
          </a:p>
          <a:p>
            <a:pPr>
              <a:buNone/>
            </a:pPr>
            <a:r>
              <a:rPr lang="ru-RU" dirty="0" smtClean="0"/>
              <a:t>В этой комнате сошлись предметы, неожиданные в отдельности, и в сочетании.</a:t>
            </a:r>
          </a:p>
          <a:p>
            <a:pPr>
              <a:buNone/>
            </a:pPr>
            <a:r>
              <a:rPr lang="ru-RU" dirty="0" smtClean="0"/>
              <a:t>Макет корабля, до мельчайших подробностей напоминающий настоящее морское судно. Семиструнная гитара, отливающая черным глянцем. Книжный шкаф, до отказа набитый поэзией и прозой. Справа- письменный стол, заваленный периодикой, неоконченными стихами, рассказами; слева- компьютер и принтер, «выдающий очередную порцию» детектива. На стене- фотография интеллигентного мужчины с трубкой в зубах, в пальто и шляпе 50-х годов. Это дед хозяина комнаты, в прошлом замечательный конструктор. Рядом- изображение красивой женщины в меховом манто и модной шляпке. Бабушка нашего героя бывший журналист. А вот инструкция по ведению рукопашного боя. И везде по стенам- дипломы, грамоты, похвальные листы за участие в художественной деятельности, в различных конкурсах, соревнованиях.</a:t>
            </a:r>
          </a:p>
          <a:p>
            <a:pPr>
              <a:buNone/>
            </a:pPr>
            <a:r>
              <a:rPr lang="ru-RU" dirty="0" smtClean="0"/>
              <a:t>Одним словом, хозяина этой комнаты зовут Соловьев Андрей. Он начинающий поэт, романтик, мечтатель, фантазер- творческая личность. Герой нашего времени Соловьев Андрей- выпускник средней школы №15, занимающий активную жизненную позицию.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Чудновская</a:t>
            </a:r>
            <a:r>
              <a:rPr lang="ru-RU" dirty="0" smtClean="0"/>
              <a:t> </a:t>
            </a:r>
            <a:r>
              <a:rPr lang="ru-RU" dirty="0" err="1" smtClean="0"/>
              <a:t>Элина</a:t>
            </a:r>
            <a:r>
              <a:rPr lang="ru-RU" dirty="0" smtClean="0"/>
              <a:t>. Очерк «Мой современник»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338</TotalTime>
  <Words>1752</Words>
  <Application>Microsoft Office PowerPoint</Application>
  <PresentationFormat>Экран (4:3)</PresentationFormat>
  <Paragraphs>146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Открытая</vt:lpstr>
      <vt:lpstr>Муниципальное общеобразовательное учреждение средняя общеобразовательное школа №15 с углубленным изучением отдельных предметов г.Гусь-Хрустальный  Ежегодный конкурс «Никоновские чтения»  Андрей Соловьев- начинающий поэт земли Владимирской</vt:lpstr>
      <vt:lpstr>Слайд 2</vt:lpstr>
      <vt:lpstr>Слайд 3</vt:lpstr>
      <vt:lpstr>Введение</vt:lpstr>
      <vt:lpstr>Автобиография</vt:lpstr>
      <vt:lpstr>Слайд 6</vt:lpstr>
      <vt:lpstr>Слайд 7</vt:lpstr>
      <vt:lpstr>Слайд 8</vt:lpstr>
      <vt:lpstr>Чудновская Элина. Очерк «Мой современник»</vt:lpstr>
      <vt:lpstr>Слайд 10</vt:lpstr>
      <vt:lpstr>Судьба</vt:lpstr>
      <vt:lpstr>Твой путь</vt:lpstr>
      <vt:lpstr>Слайд 13</vt:lpstr>
      <vt:lpstr>Слайд 14</vt:lpstr>
      <vt:lpstr>Слайд 15</vt:lpstr>
      <vt:lpstr>Слайд 16</vt:lpstr>
      <vt:lpstr>Слайд 17</vt:lpstr>
      <vt:lpstr>Звезда рассвета</vt:lpstr>
      <vt:lpstr>Слайд 19</vt:lpstr>
      <vt:lpstr>Слайд 20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Андрей Соловьев</dc:title>
  <cp:lastModifiedBy>Школа</cp:lastModifiedBy>
  <cp:revision>39</cp:revision>
  <dcterms:modified xsi:type="dcterms:W3CDTF">2011-03-24T07:40:59Z</dcterms:modified>
</cp:coreProperties>
</file>