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48965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315416"/>
            <a:ext cx="7772400" cy="1398017"/>
          </a:xfrm>
        </p:spPr>
        <p:txBody>
          <a:bodyPr/>
          <a:lstStyle/>
          <a:p>
            <a:r>
              <a:rPr lang="ru-RU" dirty="0" smtClean="0"/>
              <a:t>Степенная функция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5380672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Выполнено </a:t>
            </a:r>
            <a:r>
              <a:rPr lang="ru-RU"/>
              <a:t>студентом </a:t>
            </a:r>
            <a:r>
              <a:rPr lang="ru-RU" smtClean="0"/>
              <a:t>2курса </a:t>
            </a:r>
            <a:r>
              <a:rPr lang="ru-RU" dirty="0"/>
              <a:t>группы ПМЦ-14</a:t>
            </a:r>
          </a:p>
          <a:p>
            <a:r>
              <a:rPr lang="ru-RU" dirty="0"/>
              <a:t>Жуковым Егором Александровичем</a:t>
            </a:r>
          </a:p>
          <a:p>
            <a:r>
              <a:rPr lang="ru-RU" dirty="0"/>
              <a:t>Руководитель: </a:t>
            </a:r>
            <a:r>
              <a:rPr lang="ru-RU" dirty="0" err="1"/>
              <a:t>Абдусемедова</a:t>
            </a:r>
            <a:r>
              <a:rPr lang="ru-RU" dirty="0"/>
              <a:t> Венера </a:t>
            </a:r>
            <a:r>
              <a:rPr lang="ru-RU" dirty="0" err="1"/>
              <a:t>Музовудиновна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0213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Verdana"/>
              </a:rPr>
              <a:t>Свойства степенной функции с четным отрицательным показател</a:t>
            </a:r>
            <a:r>
              <a:rPr lang="ru-RU" sz="2800" b="1" dirty="0">
                <a:solidFill>
                  <a:srgbClr val="32322E"/>
                </a:solidFill>
                <a:latin typeface="Verdana"/>
              </a:rPr>
              <a:t>ем.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определения: .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x=0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имеем разрыв второго рода, так как  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=-2,-4,-6,…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Следовательно, прямая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x=0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вертикальной асимптотой.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значений: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четная, так как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возрастает при , убывает при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вогнутая при 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Точек перегиба нет.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Горизонтальной асимптотой является прямая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y=0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а=-2,-4,-6,…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проходит через точки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(-1;1)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(1;1</a:t>
            </a:r>
            <a:r>
              <a:rPr lang="ru-RU" i="1" dirty="0">
                <a:solidFill>
                  <a:schemeClr val="bg1"/>
                </a:solidFill>
                <a:latin typeface="Verdana"/>
              </a:rPr>
              <a:t>)</a:t>
            </a:r>
            <a:r>
              <a:rPr lang="ru-RU" dirty="0">
                <a:solidFill>
                  <a:schemeClr val="bg1"/>
                </a:solidFill>
                <a:latin typeface="Verdana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392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04" y="0"/>
            <a:ext cx="918350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Степенная функция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Verdana"/>
              </a:rPr>
              <a:t>Степенная функция задается формулой вида 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Verdana"/>
              </a:rPr>
              <a:t>Рассмотрим вид графиков степенной функции и свойства степенной функции в зависимости от значения показателя степени</a:t>
            </a:r>
            <a:r>
              <a:rPr lang="ru-RU" sz="2400" dirty="0" smtClean="0">
                <a:solidFill>
                  <a:schemeClr val="bg1"/>
                </a:solidFill>
                <a:latin typeface="Verdana"/>
              </a:rPr>
              <a:t>.</a:t>
            </a:r>
            <a:r>
              <a:rPr lang="ru-RU" sz="2400" dirty="0">
                <a:solidFill>
                  <a:schemeClr val="bg1"/>
                </a:solidFill>
                <a:latin typeface="Verdana"/>
              </a:rPr>
              <a:t>  вид графиков степенных функций и свойства функций зависят от четности или нечетности показателя степени, а также от его знака.</a:t>
            </a:r>
            <a:endParaRPr lang="en-US" sz="2400" dirty="0" smtClean="0">
              <a:solidFill>
                <a:schemeClr val="bg1"/>
              </a:solidFill>
              <a:latin typeface="Verdana"/>
            </a:endParaRP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  <a:latin typeface="Verdana"/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7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04" y="0"/>
            <a:ext cx="918350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chemeClr val="bg1"/>
                </a:solidFill>
                <a:latin typeface="Verdana"/>
              </a:rPr>
              <a:t>Степенная функция с нечетным положительным показателем.</a:t>
            </a:r>
            <a:br>
              <a:rPr lang="ru-RU" sz="3200" b="1" dirty="0">
                <a:solidFill>
                  <a:schemeClr val="bg1"/>
                </a:solidFill>
                <a:latin typeface="Verdana"/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степенную функцию  при нечетном положительном показателе степени, то есть, при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а=1,3,5,…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ниже приведены графики степенных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– черная линия,  – синяя линия,  – красная линия,  – зеленая линия. При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а=1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имеем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линейную функцию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y=x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80507"/>
            <a:ext cx="4608512" cy="30963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1315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04" y="0"/>
            <a:ext cx="918350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степенной функции с нечетным положительным показателем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определения: 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значений: 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нечетная, так как 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возрастает при 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выпуклая при  и вогнутая при  (кроме линейной функции).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(0;0)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точкой перегиба (кроме линейной функции).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Асимптот нет.</a:t>
            </a:r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проходит через точки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(-1;-1)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(0;0)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(1;1)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73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04" y="0"/>
            <a:ext cx="918350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Степенная функция с четным положительным показателем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примера приведем графики степенных функций y равно x в квадрате – черная линия, y равно x в четвертой степени – синяя линия, y равно x в восьмой степени – красная линия. При а=2 имеем квадратичную функцию, графиком которой является квадратичная парабола.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73016"/>
            <a:ext cx="4464496" cy="3060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646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степенной функции с четным положительным показателем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определения: формула.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значений: формула.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четная, так как формула.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возрастает при формула, убывает при формула.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вогнутая при формула.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Точек перегиба нет.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Асимптот нет.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проходит через точки (-1;1), (0;0), (1;1).</a:t>
            </a:r>
          </a:p>
        </p:txBody>
      </p:sp>
    </p:spTree>
    <p:extLst>
      <p:ext uri="{BB962C8B-B14F-4D97-AF65-F5344CB8AC3E}">
        <p14:creationId xmlns:p14="http://schemas.microsoft.com/office/powerpoint/2010/main" val="1728169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Степенная функция с нечетным отрицательным показателем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в качестве примеров показаны графики степенных функций y равно x в минус девятой степени – черная линия, y равно x в минус пятой степени – синяя линия, y равно x в минус третьей степени – красная линия, y равно x в минус первой степени – зеленая линия. При а=-1 имеем обратную пропорциональность, графиком которой является гипербола.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726" y="4650699"/>
            <a:ext cx="2686050" cy="2088232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</p:spTree>
    <p:extLst>
      <p:ext uri="{BB962C8B-B14F-4D97-AF65-F5344CB8AC3E}">
        <p14:creationId xmlns:p14="http://schemas.microsoft.com/office/powerpoint/2010/main" val="3859406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04" y="0"/>
            <a:ext cx="9183504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степенной функции с нечетным отрицательным показателем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определения: формула.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x=0 имеем разрыв второго рода, так как формула при а=-1,-3,-5,…. Следовательно, прямая x=0 является вертикальной асимптотой.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 значений: формула.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нечетная, так как формула.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убывает при формула.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выпуклая при формула и вогнутая при формула.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Точек перегиба нет.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Горизонтальной асимптотой является прямая y = 0, так как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а=-1,-3,-5,….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проходит через точки (-1;-1), (1;1).</a:t>
            </a:r>
          </a:p>
        </p:txBody>
      </p:sp>
    </p:spTree>
    <p:extLst>
      <p:ext uri="{BB962C8B-B14F-4D97-AF65-F5344CB8AC3E}">
        <p14:creationId xmlns:p14="http://schemas.microsoft.com/office/powerpoint/2010/main" val="3476809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Степенная функция с четным отрицательным показателем</a:t>
            </a:r>
            <a:r>
              <a:rPr lang="ru-RU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графики степенных функций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черная линия, 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28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синяя линия,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ru-RU" sz="28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– красная линия.</a:t>
                </a:r>
              </a:p>
              <a:p>
                <a:r>
                  <a:rPr lang="ru-RU" sz="2800" dirty="0"/>
                  <a:t/>
                </a:r>
                <a:br>
                  <a:rPr lang="ru-RU" sz="2800" dirty="0"/>
                </a:br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259" t="-1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284984"/>
            <a:ext cx="4392488" cy="2952328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</p:spTree>
    <p:extLst>
      <p:ext uri="{BB962C8B-B14F-4D97-AF65-F5344CB8AC3E}">
        <p14:creationId xmlns:p14="http://schemas.microsoft.com/office/powerpoint/2010/main" val="3270026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354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Степенная функция</vt:lpstr>
      <vt:lpstr>Степенная функция</vt:lpstr>
      <vt:lpstr>Степенная функция с нечетным положительным показателем. </vt:lpstr>
      <vt:lpstr>свойства степенной функции с нечетным положительным показателем.</vt:lpstr>
      <vt:lpstr>Степенная функция с четным положительным показателем.</vt:lpstr>
      <vt:lpstr>Свойства степенной функции с четным положительным показателем</vt:lpstr>
      <vt:lpstr>Степенная функция с нечетным отрицательным показателем.</vt:lpstr>
      <vt:lpstr>Свойства степенной функции с нечетным отрицательным показателем</vt:lpstr>
      <vt:lpstr>Степенная функция с четным отрицательным показателем.</vt:lpstr>
      <vt:lpstr>Свойства степенной функции с четным отрицательным показателем.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Степенная функция</dc:title>
  <dc:creator>егор жуков</dc:creator>
  <cp:lastModifiedBy>User</cp:lastModifiedBy>
  <cp:revision>7</cp:revision>
  <dcterms:created xsi:type="dcterms:W3CDTF">2014-12-28T10:33:18Z</dcterms:created>
  <dcterms:modified xsi:type="dcterms:W3CDTF">2015-10-20T05:04:39Z</dcterms:modified>
</cp:coreProperties>
</file>