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788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  <a:r>
              <a:rPr lang="ru-RU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время проведения данных встреч, педагог устанавливает позитивные отношения, создает положительную эмоциональную атмосферу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4663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Данные методы позволяют снять барьер общения, возникающие</a:t>
            </a:r>
            <a:r>
              <a:rPr lang="ru-RU" baseline="0" dirty="0" smtClean="0"/>
              <a:t> по разным причинам при взаимодействии детского сада с семьей и семей между собой, и перейти к открытым, доверительным отношениям. В тоже время и собранный благодаря специальным методам материал, может обогатить паспорт (карту) как отдельно взятой семьи, так и семейный паспорт группы. Рассмотрим данные методы.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428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04854"/>
            <a:ext cx="6800090" cy="1612766"/>
          </a:xfrm>
        </p:spPr>
        <p:txBody>
          <a:bodyPr>
            <a:noAutofit/>
          </a:bodyPr>
          <a:lstStyle/>
          <a:p>
            <a:pPr lvl="0" algn="ctr"/>
            <a:r>
              <a:rPr lang="ru-RU" sz="1200" b="1" i="1" kern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 i="1" kern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200" b="1" i="1" kern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МИНИСТЕРСТВО </a:t>
            </a: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И НАУКИ АМУРСКОЙ ОБЛАСТИ</a:t>
            </a:r>
            <a:b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ГОСУДАРСТВЕННОЕ ОБРАЗОВАТЕЛЬНОЕ АВТОНОМНОЕ УЧРЕЖДЕНИЕ СРЕДНЕГО ПРОФЕССИОНАЛЬНОГО ОБРАЗОВАНИЯ</a:t>
            </a:r>
            <a:b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АМУРСКОЙ ОБЛАСТИ</a:t>
            </a:r>
            <a:b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b="1" i="1" kern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b="1" i="1" kern="1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АМУРСКИЙ ПЕДАГОГИЧЕСКИЙ КОЛЛЕДЖ</a:t>
            </a:r>
            <a:r>
              <a:rPr lang="ru-RU" sz="1400" b="1" i="1" kern="1200" dirty="0">
                <a:solidFill>
                  <a:prstClr val="black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800" kern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kern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7495" y="1988840"/>
            <a:ext cx="7848872" cy="148972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Встречи-знакомства как форма взаимодействия ДОУ с семьей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88640"/>
            <a:ext cx="165258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8824" y="3933056"/>
            <a:ext cx="52879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Царенко Ирина Сергеевна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143 группы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 050144 </a:t>
            </a:r>
          </a:p>
          <a:p>
            <a:r>
              <a:rPr lang="ru-RU" sz="2400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 образование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589240"/>
            <a:ext cx="4103687" cy="103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8910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«Встречи-знакомства»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встречи, целью которых является разностороннее знакомство семей воспитанников между собой и знакомство с педагогами, воспитывающими ребенка в детском саду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9561" y="4261018"/>
            <a:ext cx="4631252" cy="2385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762142"/>
            <a:ext cx="3876291" cy="290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5541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для встреч-знакомств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«Выбери дистанцию»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«Ассоциативный ряд»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«Язык фотографий»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«Разговор без умолку»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Интервью  парах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43587">
            <a:off x="3707846" y="4126486"/>
            <a:ext cx="3816872" cy="2484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653136"/>
            <a:ext cx="1500763" cy="1845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8777">
            <a:off x="5292080" y="1568554"/>
            <a:ext cx="3282374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55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601</TotalTime>
  <Words>147</Words>
  <Application>Microsoft Office PowerPoint</Application>
  <PresentationFormat>Экран (4:3)</PresentationFormat>
  <Paragraphs>18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   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 </vt:lpstr>
      <vt:lpstr>Слайд 2</vt:lpstr>
      <vt:lpstr>Методы для встреч-знакомств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31</cp:revision>
  <dcterms:created xsi:type="dcterms:W3CDTF">2015-04-16T17:10:57Z</dcterms:created>
  <dcterms:modified xsi:type="dcterms:W3CDTF">2015-10-20T10:04:53Z</dcterms:modified>
</cp:coreProperties>
</file>