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63" autoAdjust="0"/>
  </p:normalViewPr>
  <p:slideViewPr>
    <p:cSldViewPr>
      <p:cViewPr varScale="1">
        <p:scale>
          <a:sx n="62" d="100"/>
          <a:sy n="62" d="100"/>
        </p:scale>
        <p:origin x="-15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2C58-1D3C-4EBE-813C-A19552768614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21795-4C88-48E5-A395-AED5CDDF5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520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Педагог объявляет какой-либо предмет символом обсуждаемой темы встречи с родителями и ставит его в центр комнаты. Затем предлагает родителям встать на таком расстоянии от предмета, которое могло бы лучше всего продемонстрировать их близость или отдаленность по отношению к теме встречи. Каждый из родителей одной фразой объясняет выбранное им расстояние.</a:t>
            </a:r>
          </a:p>
          <a:p>
            <a:r>
              <a:rPr lang="ru-RU" dirty="0" smtClean="0"/>
              <a:t>Данный метод подходит для прояснения ситуации в группе родителей;</a:t>
            </a:r>
            <a:r>
              <a:rPr lang="ru-RU" baseline="0" dirty="0" smtClean="0"/>
              <a:t> дает возможность высказаться по теме встречи тем родителям, которые не всегда могут (или им не всегда удается) выразить словами свое отношение к чему-либо. Важно помнить, что некоторые родители могут рассматривать этот метод, как детскую забаву. Например, встреча на тему «Игры в семье». В центре аудитории лежит детская настольно-печатная игра. Родители встают вокруг игры на различном расстоянии от нее, согласно своему отношению к теме. Примерные высказывания родителей могут быть следующими: «Я встала очень близко к игре, поскольку считаю очень важным создание в семье условий для развития детской игры».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8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A84D2E-6347-41A6-8CCD-F82FA2122EA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C85CCE-79AC-4C90-AC85-24B17B13992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«Выбери дистанцию»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795" y="1618362"/>
            <a:ext cx="2982784" cy="22357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18362"/>
            <a:ext cx="2468635" cy="22357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5144"/>
          <a:stretch/>
        </p:blipFill>
        <p:spPr bwMode="auto">
          <a:xfrm>
            <a:off x="6156176" y="1618362"/>
            <a:ext cx="2841058" cy="223574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80342"/>
            <a:ext cx="2797531" cy="22729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868" y="4180342"/>
            <a:ext cx="3035223" cy="227299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5132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601</TotalTime>
  <Words>172</Words>
  <Application>Microsoft Office PowerPoint</Application>
  <PresentationFormat>Экран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Эркер</vt:lpstr>
      <vt:lpstr>«Выбери дистанцию»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АМУРСКОЙ ОБЛАСТИ    ГОСУДАРСТВЕННОЕ ОБРАЗОВАТЕЛЬНОЕ АВТОНОМНОЕ УЧРЕЖДЕНИЕ СРЕДНЕГО ПРОФЕССИОНАЛЬНОГО ОБРАЗОВАНИЯ АМУРСКОЙ ОБЛАСТИ  «АМУРСКИЙ ПЕДАГОГИЧЕСКИЙ КОЛЛЕДЖ»</dc:title>
  <dc:creator>ИРИШКА</dc:creator>
  <cp:lastModifiedBy>ё</cp:lastModifiedBy>
  <cp:revision>34</cp:revision>
  <dcterms:created xsi:type="dcterms:W3CDTF">2015-04-16T17:10:57Z</dcterms:created>
  <dcterms:modified xsi:type="dcterms:W3CDTF">2015-10-20T10:08:58Z</dcterms:modified>
</cp:coreProperties>
</file>