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notesMasterIdLst>
    <p:notesMasterId r:id="rId3"/>
  </p:notesMasterIdLst>
  <p:sldIdLst>
    <p:sldId id="260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563" autoAdjust="0"/>
  </p:normalViewPr>
  <p:slideViewPr>
    <p:cSldViewPr>
      <p:cViewPr varScale="1">
        <p:scale>
          <a:sx n="62" d="100"/>
          <a:sy n="62" d="100"/>
        </p:scale>
        <p:origin x="-156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F82C58-1D3C-4EBE-813C-A19552768614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E21795-4C88-48E5-A395-AED5CDDF51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5204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 плакате пишется слово, служащее стимулом для творческого размышления родителей, которое имеет непосредственное отношение к тематике встрече и затрагивает эмоциональную сферу родителей. Что способствует снятию эмоционального напряжения и вносит во взаимодействие педагогов с родителями момент занимательности.</a:t>
            </a:r>
          </a:p>
          <a:p>
            <a:r>
              <a:rPr lang="ru-RU" dirty="0" smtClean="0"/>
              <a:t>Данный метод способствует</a:t>
            </a:r>
            <a:r>
              <a:rPr lang="ru-RU" baseline="0" dirty="0" smtClean="0"/>
              <a:t> снятию эмоционального напряжения и вносит во взаимодействие педагогов с родителями момент занимательности. Альтернативой настенному плакату может быть передаваемый родителями друг другу лист бумаги. В этом случает каждый родитель получает задание дописывать новое придуманное им слово к уже имеющимся словам. Например, Родитель? Мучитель исполнитель повелитель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21795-4C88-48E5-A395-AED5CDDF51C7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1876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endParaRPr lang="es-E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E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FA84D2E-6347-41A6-8CCD-F82FA2122EA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7C85CCE-79AC-4C90-AC85-24B17B13992B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«Ассоциативный ряд»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668493"/>
            <a:ext cx="3750583" cy="22576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675435"/>
            <a:ext cx="2692584" cy="22576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4365104"/>
            <a:ext cx="2952328" cy="2242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365104"/>
            <a:ext cx="2304256" cy="23042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1" y="4690314"/>
            <a:ext cx="2632775" cy="15919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6102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603</TotalTime>
  <Words>97</Words>
  <Application>Microsoft Office PowerPoint</Application>
  <PresentationFormat>Экран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Эркер</vt:lpstr>
      <vt:lpstr>«Ассоциативный ряд»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 И НАУКИ АМУРСКОЙ ОБЛАСТИ    ГОСУДАРСТВЕННОЕ ОБРАЗОВАТЕЛЬНОЕ АВТОНОМНОЕ УЧРЕЖДЕНИЕ СРЕДНЕГО ПРОФЕССИОНАЛЬНОГО ОБРАЗОВАНИЯ АМУРСКОЙ ОБЛАСТИ  «АМУРСКИЙ ПЕДАГОГИЧЕСКИЙ КОЛЛЕДЖ»</dc:title>
  <dc:creator>ИРИШКА</dc:creator>
  <cp:lastModifiedBy>ё</cp:lastModifiedBy>
  <cp:revision>33</cp:revision>
  <dcterms:created xsi:type="dcterms:W3CDTF">2015-04-16T17:10:57Z</dcterms:created>
  <dcterms:modified xsi:type="dcterms:W3CDTF">2015-10-20T10:11:59Z</dcterms:modified>
</cp:coreProperties>
</file>