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4"/>
  </p:notesMasterIdLst>
  <p:sldIdLst>
    <p:sldId id="264" r:id="rId2"/>
    <p:sldId id="262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63" autoAdjust="0"/>
  </p:normalViewPr>
  <p:slideViewPr>
    <p:cSldViewPr>
      <p:cViewPr varScale="1">
        <p:scale>
          <a:sx n="62" d="100"/>
          <a:sy n="62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82C58-1D3C-4EBE-813C-A19552768614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21795-4C88-48E5-A395-AED5CDDF5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5204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Для</a:t>
            </a:r>
            <a:r>
              <a:rPr lang="ru-RU" baseline="0" dirty="0" smtClean="0"/>
              <a:t> данного метода количество родителей не должно превышать 15 человек. Поскольку они могут свободно ходить по комнате, рассматривая и выбирая фотографии, то не создается эмоциональное напряжение, характерное для первой встречи, и в группе устанавливается благоприятный психологический климат. Предложенные родителям фотографии служат толчком к размышлению над темой встречи.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21795-4C88-48E5-A395-AED5CDDF51C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4681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Родителям предлагается представить, что они находятся на рыночной площади, на которой они могут свободно перемещаться, приветствовать друг друга, далее они делятся на пары и садятся рядом, обсуждая заданную тему. Пока один говорит, второй слушает его, используя мимику и жесты, после формируются новые пары, так 2-3 раза. Далее анализ проделанной работы. Они делятся мнениями о том, насколько легко или трудно было полагаться исключительно, на невербальные сигналы, воздерживаясь от дополнений, переживать возникшие паузы (коммуникативный тренинг) </a:t>
            </a:r>
          </a:p>
          <a:p>
            <a:r>
              <a:rPr lang="ru-RU" dirty="0" smtClean="0"/>
              <a:t>Этот метод следует использовать в первую очередь для воспитывающих взрослых заинтересованных в повышении</a:t>
            </a:r>
            <a:r>
              <a:rPr lang="ru-RU" baseline="0" dirty="0" smtClean="0"/>
              <a:t> своей компетентности в общении и социальном взаимодействии с другими (коммуникативный тренинг)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21795-4C88-48E5-A395-AED5CDDF51C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3191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s-E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FA84D2E-6347-41A6-8CCD-F82FA2122EA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C85CCE-79AC-4C90-AC85-24B17B13992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«Язык фотографий»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полу раскладываются фотографии, связанные с темой встречи, родитель выбирает одну, комментируя свой выбор. При этом он высказывает возникшие у него чувства, мысли, ассоциации и устанавливает их связь с темой встречи, что создает благоприятный психологический климат.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46778">
            <a:off x="6104610" y="4737932"/>
            <a:ext cx="2612736" cy="19679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05687">
            <a:off x="3137991" y="4702670"/>
            <a:ext cx="2217638" cy="1923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01343">
            <a:off x="6997648" y="17464"/>
            <a:ext cx="1730917" cy="1678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41846">
            <a:off x="395537" y="5157192"/>
            <a:ext cx="1718950" cy="1599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58685">
            <a:off x="342518" y="190057"/>
            <a:ext cx="1522270" cy="1019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4008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86895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«Разговор без умолку»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3048000" cy="2028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42980"/>
            <a:ext cx="3144965" cy="23991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268759"/>
            <a:ext cx="3046212" cy="2028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614763"/>
            <a:ext cx="3489765" cy="23846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9266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603</TotalTime>
  <Words>226</Words>
  <Application>Microsoft Office PowerPoint</Application>
  <PresentationFormat>Экран (4:3)</PresentationFormat>
  <Paragraphs>8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Эркер</vt:lpstr>
      <vt:lpstr>«Язык фотографий»</vt:lpstr>
      <vt:lpstr>«Разговор без умолку»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АМУРСКОЙ ОБЛАСТИ    ГОСУДАРСТВЕННОЕ ОБРАЗОВАТЕЛЬНОЕ АВТОНОМНОЕ УЧРЕЖДЕНИЕ СРЕДНЕГО ПРОФЕССИОНАЛЬНОГО ОБРАЗОВАНИЯ АМУРСКОЙ ОБЛАСТИ  «АМУРСКИЙ ПЕДАГОГИЧЕСКИЙ КОЛЛЕДЖ»</dc:title>
  <dc:creator>ИРИШКА</dc:creator>
  <cp:lastModifiedBy>ё</cp:lastModifiedBy>
  <cp:revision>31</cp:revision>
  <dcterms:created xsi:type="dcterms:W3CDTF">2015-04-16T17:10:57Z</dcterms:created>
  <dcterms:modified xsi:type="dcterms:W3CDTF">2015-10-20T10:21:39Z</dcterms:modified>
</cp:coreProperties>
</file>