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notesMasterIdLst>
    <p:notesMasterId r:id="rId5"/>
  </p:notesMasterIdLst>
  <p:sldIdLst>
    <p:sldId id="263" r:id="rId2"/>
    <p:sldId id="265" r:id="rId3"/>
    <p:sldId id="266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563" autoAdjust="0"/>
  </p:normalViewPr>
  <p:slideViewPr>
    <p:cSldViewPr>
      <p:cViewPr varScale="1">
        <p:scale>
          <a:sx n="62" d="100"/>
          <a:sy n="62" d="100"/>
        </p:scale>
        <p:origin x="-151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82C58-1D3C-4EBE-813C-A19552768614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21795-4C88-48E5-A395-AED5CDDF51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5204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21795-4C88-48E5-A395-AED5CDDF51C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5548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Плакат,</a:t>
            </a:r>
            <a:r>
              <a:rPr lang="ru-RU" baseline="0" dirty="0" smtClean="0"/>
              <a:t> который использует педагог должен висеть в приемной группы на протяжении нескольких дней после встречи, чтобы каждый родитель мог в любое время обратиться к этим сведениям. На последующих встречах можно предложить родителям носить нагрудные таблички и именем и фамилией. Родители получают общую информацию о тех, с кем они знакомятся. Данная процедура знакомства занимает совсем немного времени и может с успехом использоваться даже в многочисленных группах. Поскольку вся информация об участниках фиксируется в письменном виде, ею всегда можно </a:t>
            </a:r>
            <a:r>
              <a:rPr lang="ru-RU" baseline="0" dirty="0" err="1" smtClean="0"/>
              <a:t>воспользовться</a:t>
            </a:r>
            <a:r>
              <a:rPr lang="ru-RU" baseline="0" dirty="0" smtClean="0"/>
              <a:t> в нужный момент.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21795-4C88-48E5-A395-AED5CDDF51C7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2372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Родители разбиваются на пары и по очереди берут друг у друга интервью. Все интервью длятся 5 минут и проводятся одновременно. В ходе интервью родители делают необходимые для них записи. Затем все садятся в круг и представляют друг друга остальным.</a:t>
            </a:r>
          </a:p>
          <a:p>
            <a:r>
              <a:rPr lang="ru-RU" dirty="0" smtClean="0"/>
              <a:t>Каждому</a:t>
            </a:r>
            <a:r>
              <a:rPr lang="ru-RU" baseline="0" dirty="0" smtClean="0"/>
              <a:t> родителю не нужно представлять себя остальным участникам встречи, так как его представляет партнер, с которым он знакомится в ходе интервью: думать о том, сколько можно говорить о себе, чтобы не казаться навязчивым и что нужно сказать о себе, чтобы не казаться скрытным. Участвуя в этой работе, педагоги также освобождаются от необходимости представлять самих себя.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21795-4C88-48E5-A395-AED5CDDF51C7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44977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s-E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s-E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FA84D2E-6347-41A6-8CCD-F82FA2122EA4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7C85CCE-79AC-4C90-AC85-24B17B13992B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0"/>
            <a:ext cx="4035860" cy="3993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153"/>
            <a:ext cx="3186862" cy="2522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957130"/>
            <a:ext cx="3672750" cy="2749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123220"/>
            <a:ext cx="3766275" cy="2506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2101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«Зеркало группы»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вешают на стену заранее оформленный плакат и просят родителей по очереди представиться. Каждый родитель коротко рассказывает о себе, а педагоги в это время фиксируют его анкетные данные и увлечения на плакате.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25449419"/>
              </p:ext>
            </p:extLst>
          </p:nvPr>
        </p:nvGraphicFramePr>
        <p:xfrm>
          <a:off x="539552" y="4432500"/>
          <a:ext cx="8280920" cy="151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9022"/>
                <a:gridCol w="2450859"/>
                <a:gridCol w="3141039"/>
              </a:tblGrid>
              <a:tr h="957453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Фамилия,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</a:rPr>
                        <a:t> имя, отчество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Наша семья – это …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Больше всего я люблю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5471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51059" y="5975702"/>
            <a:ext cx="71607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для внесения данных о родителях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919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«Интервью в парах»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1344">
            <a:off x="5794976" y="4369300"/>
            <a:ext cx="2411091" cy="2340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09506"/>
            <a:ext cx="3109847" cy="20605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8459" y="0"/>
            <a:ext cx="2292085" cy="1719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0571">
            <a:off x="517211" y="1889509"/>
            <a:ext cx="3139153" cy="232504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02989">
            <a:off x="4059884" y="1666879"/>
            <a:ext cx="3006011" cy="255343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0017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603</TotalTime>
  <Words>264</Words>
  <Application>Microsoft Office PowerPoint</Application>
  <PresentationFormat>Экран (4:3)</PresentationFormat>
  <Paragraphs>13</Paragraphs>
  <Slides>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Эркер</vt:lpstr>
      <vt:lpstr>Слайд 1</vt:lpstr>
      <vt:lpstr>«Зеркало группы»</vt:lpstr>
      <vt:lpstr>«Интервью в парах»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АМУРСКОЙ ОБЛАСТИ    ГОСУДАРСТВЕННОЕ ОБРАЗОВАТЕЛЬНОЕ АВТОНОМНОЕ УЧРЕЖДЕНИЕ СРЕДНЕГО ПРОФЕССИОНАЛЬНОГО ОБРАЗОВАНИЯ АМУРСКОЙ ОБЛАСТИ  «АМУРСКИЙ ПЕДАГОГИЧЕСКИЙ КОЛЛЕДЖ»</dc:title>
  <dc:creator>ИРИШКА</dc:creator>
  <cp:lastModifiedBy>ё</cp:lastModifiedBy>
  <cp:revision>32</cp:revision>
  <dcterms:created xsi:type="dcterms:W3CDTF">2015-04-16T17:10:57Z</dcterms:created>
  <dcterms:modified xsi:type="dcterms:W3CDTF">2015-10-20T10:23:40Z</dcterms:modified>
</cp:coreProperties>
</file>