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5"/>
  </p:notesMasterIdLst>
  <p:sldIdLst>
    <p:sldId id="267" r:id="rId2"/>
    <p:sldId id="268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2C58-1D3C-4EBE-813C-A19552768614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1795-4C88-48E5-A395-AED5CDDF5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520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Используя встречи знакомства я остановилась на таком</a:t>
            </a:r>
            <a:r>
              <a:rPr lang="ru-RU" baseline="0" dirty="0" smtClean="0"/>
              <a:t> методе как «Зеркало группы». Мною был оформлен большой ватман, а для родителей в коробочке лежал клей и карточки, где они заполняли свои анкетные данные. Когда родители все заполнили они клеили свои карты на ватман.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861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m.ru/detskijsad/-vstrechi-znakomstva.html" TargetMode="External"/><Relationship Id="rId2" Type="http://schemas.openxmlformats.org/officeDocument/2006/relationships/hyperlink" Target="http://nsportal.ru/blog/detskii-sad/all/2011/11/06/roditelskoe-sobranie-davayte-znakomitsy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http://pedsovet.org/component/option,com_mtree/task,viewlink/link_id,137107/Itemid,118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856984" cy="43204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работы воспитателя Людмилы Витальевны </a:t>
            </a:r>
            <a:r>
              <a:rPr lang="ru-RU" sz="3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Заущициной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147248" cy="527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«ЦРР-ДС Улыбка» г. Абаза</a:t>
            </a:r>
          </a:p>
          <a:p>
            <a:pPr marL="0" indent="0" algn="just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в теме: «Зеркало группы»</a:t>
            </a:r>
          </a:p>
          <a:p>
            <a:pPr marL="0" indent="0" algn="ctr"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2903240" cy="27822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08919"/>
            <a:ext cx="3456384" cy="274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8530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Список используемых источников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Работа с детьми и родителями в дошкольном образовательном учреждении/ Н. В.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Елжова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. – Изд. 2-е. - Ростов н/Д. : Феникс,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2009.</a:t>
            </a:r>
          </a:p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Детский сад и семья: взаимодействие по реализации основной общеобразовательной программы дошкольного образования/ Е. С. Евдокимова, Н. В. </a:t>
            </a:r>
            <a:r>
              <a:rPr lang="ru-RU" sz="3100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Додокина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, Е. А. Кудрявцева. – М. : Изд. «Мозаика-Синтез», 2014.</a:t>
            </a:r>
          </a:p>
          <a:p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nsportal.ru/blog/detskii-sad/all/2011/11/06/roditelskoe-sobranie-davayte-znakomitsya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http://www.maam.ru/detskijsad/-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vstrechi-znakomstva.html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1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http://pedsovet.org/component/option,com_mtree/task,viewlink/link_id,137107/Itemid,118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/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849" y="5068093"/>
            <a:ext cx="1368152" cy="154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6238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692696"/>
            <a:ext cx="7467600" cy="4873752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56992"/>
            <a:ext cx="3869279" cy="24787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9251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601</TotalTime>
  <Words>162</Words>
  <Application>Microsoft Office PowerPoint</Application>
  <PresentationFormat>Экран (4:3)</PresentationFormat>
  <Paragraphs>16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Опыт работы воспитателя Людмилы Витальевны Заущициной</vt:lpstr>
      <vt:lpstr>Список используемых источников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</dc:title>
  <dc:creator>ИРИШКА</dc:creator>
  <cp:lastModifiedBy>ё</cp:lastModifiedBy>
  <cp:revision>30</cp:revision>
  <dcterms:created xsi:type="dcterms:W3CDTF">2015-04-16T17:10:57Z</dcterms:created>
  <dcterms:modified xsi:type="dcterms:W3CDTF">2015-10-20T10:25:36Z</dcterms:modified>
</cp:coreProperties>
</file>