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4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Автор: учитель-логопед ГБУ ДО ЦППМСП 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Калининского района Санкт-Петербурга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Куликова Елена Юрьевна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124200"/>
            <a:ext cx="7772400" cy="3733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Презентация к логопедическому занятию для учащихся 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2-го класса с ОВЗ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Тема: «А мы идем в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Звукляндию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!»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2014-15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уч.год</a:t>
            </a:r>
            <a:r>
              <a:rPr lang="ru-RU" dirty="0" smtClean="0"/>
              <a:t>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0" y="2057400"/>
            <a:ext cx="5105400" cy="213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Всем спасибо за урок !!!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Для любознательных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257800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МЕТАГРАММА – загаданное слово узнается с помощью замены одного звука другим;</a:t>
            </a:r>
          </a:p>
          <a:p>
            <a:pPr>
              <a:buNone/>
            </a:pPr>
            <a:endParaRPr lang="ru-RU" sz="2800" b="1" dirty="0" smtClean="0"/>
          </a:p>
          <a:p>
            <a:r>
              <a:rPr lang="ru-RU" sz="2800" b="1" dirty="0" smtClean="0"/>
              <a:t>АНАГРАММЫ – слова разгадываются путем перестановки звуков и букв;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ЛОГОГРИФЫ – загаданное слово узнается благодаря прибавлению или отбрасыванию звука или буквы;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ШАРАДЫ – загадка в стихотворной форме, где зашифрованное слово состоит из нескольких составных частей (слогов), каждая из которых является самостоятельным словом. Разгадав каждую часть шарады и сложив их вместе, можно разгадать зашифрованное слово;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Метаграммы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534400" cy="457200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numCol="2">
            <a:normAutofit fontScale="92500"/>
          </a:bodyPr>
          <a:lstStyle/>
          <a:p>
            <a:pPr>
              <a:buNone/>
            </a:pPr>
            <a:r>
              <a:rPr lang="ru-RU" dirty="0" smtClean="0"/>
              <a:t>   1. С </a:t>
            </a:r>
            <a:r>
              <a:rPr lang="ru-RU" b="1" dirty="0" err="1" smtClean="0"/>
              <a:t>п</a:t>
            </a:r>
            <a:r>
              <a:rPr lang="ru-RU" dirty="0" smtClean="0"/>
              <a:t> я в доме, с </a:t>
            </a:r>
            <a:r>
              <a:rPr lang="ru-RU" b="1" dirty="0" smtClean="0"/>
              <a:t>в</a:t>
            </a:r>
            <a:r>
              <a:rPr lang="ru-RU" dirty="0" smtClean="0"/>
              <a:t> я в поле,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smtClean="0"/>
              <a:t>м</a:t>
            </a:r>
            <a:r>
              <a:rPr lang="ru-RU" dirty="0" smtClean="0"/>
              <a:t> я в море, с </a:t>
            </a:r>
            <a:r>
              <a:rPr lang="ru-RU" b="1" dirty="0" smtClean="0"/>
              <a:t>г</a:t>
            </a:r>
            <a:r>
              <a:rPr lang="ru-RU" dirty="0" smtClean="0"/>
              <a:t> — в футболе,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smtClean="0"/>
              <a:t>к</a:t>
            </a:r>
            <a:r>
              <a:rPr lang="ru-RU" dirty="0" smtClean="0"/>
              <a:t> вбивают, с </a:t>
            </a:r>
            <a:r>
              <a:rPr lang="ru-RU" b="1" dirty="0" smtClean="0"/>
              <a:t>т</a:t>
            </a:r>
            <a:r>
              <a:rPr lang="ru-RU" dirty="0" smtClean="0"/>
              <a:t> взрывают, 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err="1" smtClean="0"/>
              <a:t>д</a:t>
            </a:r>
            <a:r>
              <a:rPr lang="ru-RU" dirty="0" smtClean="0"/>
              <a:t> долину называют.</a:t>
            </a:r>
            <a:br>
              <a:rPr lang="ru-RU" dirty="0" smtClean="0"/>
            </a:b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dirty="0" smtClean="0"/>
              <a:t>     3. Кто такое слово знает: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i="1" dirty="0" smtClean="0"/>
              <a:t>ч</a:t>
            </a:r>
            <a:r>
              <a:rPr lang="ru-RU" dirty="0" smtClean="0"/>
              <a:t> оно летает,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i="1" dirty="0" smtClean="0"/>
              <a:t>л</a:t>
            </a:r>
            <a:r>
              <a:rPr lang="ru-RU" dirty="0" smtClean="0"/>
              <a:t> рычит и лает,</a:t>
            </a:r>
            <a:br>
              <a:rPr lang="ru-RU" dirty="0" smtClean="0"/>
            </a:br>
            <a:r>
              <a:rPr lang="ru-RU" dirty="0" smtClean="0"/>
              <a:t>А ещё знакомо всем</a:t>
            </a:r>
            <a:br>
              <a:rPr lang="ru-RU" dirty="0" smtClean="0"/>
            </a:br>
            <a:r>
              <a:rPr lang="ru-RU" dirty="0" smtClean="0"/>
              <a:t>Это слово с буквой </a:t>
            </a:r>
            <a:r>
              <a:rPr lang="ru-RU" b="1" i="1" dirty="0" smtClean="0"/>
              <a:t>м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2. С </a:t>
            </a:r>
            <a:r>
              <a:rPr lang="ru-RU" b="1" i="1" dirty="0" smtClean="0"/>
              <a:t>к</a:t>
            </a:r>
            <a:r>
              <a:rPr lang="ru-RU" dirty="0" smtClean="0"/>
              <a:t> в полях меня найдете,</a:t>
            </a:r>
            <a:br>
              <a:rPr lang="ru-RU" dirty="0" smtClean="0"/>
            </a:br>
            <a:r>
              <a:rPr lang="ru-RU" dirty="0" smtClean="0"/>
              <a:t>     С </a:t>
            </a:r>
            <a:r>
              <a:rPr lang="ru-RU" b="1" i="1" dirty="0" smtClean="0"/>
              <a:t>г</a:t>
            </a:r>
            <a:r>
              <a:rPr lang="ru-RU" dirty="0" smtClean="0"/>
              <a:t> романсы запоете.</a:t>
            </a:r>
            <a:br>
              <a:rPr lang="ru-RU" dirty="0" smtClean="0"/>
            </a:br>
            <a:r>
              <a:rPr lang="ru-RU" dirty="0" smtClean="0"/>
              <a:t>     С </a:t>
            </a:r>
            <a:r>
              <a:rPr lang="ru-RU" b="1" i="1" dirty="0" smtClean="0"/>
              <a:t>в</a:t>
            </a:r>
            <a:r>
              <a:rPr lang="ru-RU" dirty="0" smtClean="0"/>
              <a:t> косички заплетете.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 С </a:t>
            </a:r>
            <a:r>
              <a:rPr lang="ru-RU" b="1" dirty="0" smtClean="0"/>
              <a:t>к</a:t>
            </a:r>
            <a:r>
              <a:rPr lang="ru-RU" dirty="0" smtClean="0"/>
              <a:t> - он мягкий и   пушистый,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err="1" smtClean="0"/>
              <a:t>р</a:t>
            </a:r>
            <a:r>
              <a:rPr lang="ru-RU" dirty="0" smtClean="0"/>
              <a:t> - он очень уж речистый,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smtClean="0"/>
              <a:t>м</a:t>
            </a:r>
            <a:r>
              <a:rPr lang="ru-RU" dirty="0" smtClean="0"/>
              <a:t> - он тратит много денег,</a:t>
            </a:r>
            <a:br>
              <a:rPr lang="ru-RU" dirty="0" smtClean="0"/>
            </a:br>
            <a:r>
              <a:rPr lang="ru-RU" dirty="0" smtClean="0"/>
              <a:t>С </a:t>
            </a:r>
            <a:r>
              <a:rPr lang="ru-RU" b="1" dirty="0" smtClean="0"/>
              <a:t>б</a:t>
            </a:r>
            <a:r>
              <a:rPr lang="ru-RU" dirty="0" smtClean="0"/>
              <a:t> - по озеру он едет.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Проверим  себя!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914400" y="6131624"/>
            <a:ext cx="73152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Прямоугольник 4"/>
          <p:cNvSpPr/>
          <p:nvPr/>
        </p:nvSpPr>
        <p:spPr>
          <a:xfrm>
            <a:off x="457201" y="914400"/>
            <a:ext cx="82295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Пол - вол – мол - гол - кол - тол – дол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Чайка- лайка – майка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Колос-голос-волос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Кот - рот - мот - бот</a:t>
            </a:r>
          </a:p>
          <a:p>
            <a:pPr marL="514350" indent="-514350">
              <a:buAutoNum type="arabicPeriod"/>
            </a:pPr>
            <a:endParaRPr lang="ru-RU" sz="3200" b="1" dirty="0" smtClean="0"/>
          </a:p>
          <a:p>
            <a:pPr marL="514350" indent="-514350">
              <a:buAutoNum type="arabicPeriod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3429000" cy="838200"/>
          </a:xfrm>
          <a:ln w="5715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sz="3600" b="1" dirty="0" smtClean="0"/>
              <a:t>Анаграммы</a:t>
            </a:r>
            <a:endParaRPr lang="ru-RU" sz="3600" b="1" dirty="0"/>
          </a:p>
        </p:txBody>
      </p:sp>
      <p:pic>
        <p:nvPicPr>
          <p:cNvPr id="4" name="Содержимое 3" descr="Anagr2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0" y="3733800"/>
            <a:ext cx="3554730" cy="2672729"/>
          </a:xfrm>
        </p:spPr>
      </p:pic>
      <p:pic>
        <p:nvPicPr>
          <p:cNvPr id="7" name="Рисунок 6" descr="Anagr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124200"/>
            <a:ext cx="3141726" cy="2362200"/>
          </a:xfrm>
          <a:prstGeom prst="rect">
            <a:avLst/>
          </a:prstGeom>
        </p:spPr>
      </p:pic>
      <p:pic>
        <p:nvPicPr>
          <p:cNvPr id="5" name="Рисунок 4" descr="Anagr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362200"/>
            <a:ext cx="3040380" cy="2286000"/>
          </a:xfrm>
          <a:prstGeom prst="rect">
            <a:avLst/>
          </a:prstGeom>
        </p:spPr>
      </p:pic>
      <p:pic>
        <p:nvPicPr>
          <p:cNvPr id="6" name="Рисунок 5" descr="Anagr2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1524000"/>
            <a:ext cx="3048000" cy="2291729"/>
          </a:xfrm>
          <a:prstGeom prst="rect">
            <a:avLst/>
          </a:prstGeom>
        </p:spPr>
      </p:pic>
      <p:pic>
        <p:nvPicPr>
          <p:cNvPr id="8" name="Рисунок 7" descr="Anagr2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1195708"/>
            <a:ext cx="2362200" cy="1776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  <a:ln w="5715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Логогрифы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867400" y="1295400"/>
            <a:ext cx="18288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Волга иволга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381000" y="1600200"/>
            <a:ext cx="22098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Игры – тигры 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1600200"/>
            <a:ext cx="4343400" cy="2057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Мы взрослых и детей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часы досуга развлекаем,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Но если нам приставишь «Т»,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Мы всех ужасно напугаем.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71600" y="4572000"/>
            <a:ext cx="23622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Кран – экран 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5029200" y="3505200"/>
            <a:ext cx="21336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Ноша – юноша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267200" y="1219200"/>
            <a:ext cx="46482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 полноводная! Представь, </a:t>
            </a:r>
            <a:br>
              <a:rPr lang="ru-RU" sz="2400" dirty="0" smtClean="0"/>
            </a:br>
            <a:r>
              <a:rPr lang="ru-RU" sz="2400" dirty="0" smtClean="0"/>
              <a:t>Россия вся гордится мной.</a:t>
            </a:r>
            <a:br>
              <a:rPr lang="ru-RU" sz="2400" dirty="0" smtClean="0"/>
            </a:br>
            <a:r>
              <a:rPr lang="ru-RU" sz="2400" dirty="0" smtClean="0"/>
              <a:t>А предо мной союз поставь,</a:t>
            </a:r>
            <a:br>
              <a:rPr lang="ru-RU" sz="2400" dirty="0" smtClean="0"/>
            </a:br>
            <a:r>
              <a:rPr lang="ru-RU" sz="2400" dirty="0" smtClean="0"/>
              <a:t>Я стану птицею лесной. 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886200"/>
            <a:ext cx="4114800" cy="228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Его откроешь – и вода</a:t>
            </a:r>
            <a:br>
              <a:rPr lang="ru-RU" sz="2400" b="1" dirty="0" smtClean="0"/>
            </a:br>
            <a:r>
              <a:rPr lang="ru-RU" sz="2400" b="1" dirty="0" smtClean="0"/>
              <a:t>Из него польётся.</a:t>
            </a:r>
            <a:br>
              <a:rPr lang="ru-RU" sz="2400" b="1" dirty="0" smtClean="0"/>
            </a:br>
            <a:r>
              <a:rPr lang="ru-RU" sz="2400" b="1" dirty="0" smtClean="0"/>
              <a:t>Добавишь «Э» - и тогда</a:t>
            </a:r>
            <a:br>
              <a:rPr lang="ru-RU" sz="2400" b="1" dirty="0" smtClean="0"/>
            </a:br>
            <a:r>
              <a:rPr lang="ru-RU" sz="2400" b="1" dirty="0" smtClean="0"/>
              <a:t>В кинотеатре он найдётся. 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43400" y="3048000"/>
            <a:ext cx="44958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Несёт меня с трудом старик,</a:t>
            </a:r>
            <a:br>
              <a:rPr lang="ru-RU" sz="2400" dirty="0" smtClean="0"/>
            </a:br>
            <a:r>
              <a:rPr lang="ru-RU" sz="2400" dirty="0" smtClean="0"/>
              <a:t>Но если «Ю» прибавить, вмиг</a:t>
            </a:r>
            <a:br>
              <a:rPr lang="ru-RU" sz="2400" dirty="0" smtClean="0"/>
            </a:br>
            <a:r>
              <a:rPr lang="ru-RU" sz="2400" dirty="0" smtClean="0"/>
              <a:t>К нему придёт на помощь тот,</a:t>
            </a:r>
            <a:br>
              <a:rPr lang="ru-RU" sz="2400" dirty="0" smtClean="0"/>
            </a:br>
            <a:r>
              <a:rPr lang="ru-RU" sz="2400" dirty="0" smtClean="0"/>
              <a:t>Кто без труда меня несёт.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  <a:ln w="57150">
            <a:solidFill>
              <a:schemeClr val="accent1"/>
            </a:solidFill>
            <a:prstDash val="solid"/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Шарады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219200"/>
            <a:ext cx="4648200" cy="2057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Мой первый слог - на дереве,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Второй мой слог - союз.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А в целом я - материя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И на костюм гожусь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657600" y="2209800"/>
            <a:ext cx="15240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Сук-но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581400"/>
            <a:ext cx="4953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Меня ты не напрасно ценишь - </a:t>
            </a:r>
            <a:br>
              <a:rPr lang="ru-RU" sz="2400" b="1" dirty="0" smtClean="0"/>
            </a:br>
            <a:r>
              <a:rPr lang="ru-RU" sz="2400" b="1" dirty="0" smtClean="0"/>
              <a:t>Тебя насытить я могу. </a:t>
            </a:r>
            <a:br>
              <a:rPr lang="ru-RU" sz="2400" b="1" dirty="0" smtClean="0"/>
            </a:br>
            <a:r>
              <a:rPr lang="ru-RU" sz="2400" b="1" dirty="0" smtClean="0"/>
              <a:t>Но если «у» на «е» ты сменишь,</a:t>
            </a:r>
            <a:br>
              <a:rPr lang="ru-RU" sz="2400" b="1" dirty="0" smtClean="0"/>
            </a:br>
            <a:r>
              <a:rPr lang="ru-RU" sz="2400" b="1" dirty="0" smtClean="0"/>
              <a:t>Я по деревьям побегу.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228600" y="5257800"/>
            <a:ext cx="1828800" cy="12954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Белка - булка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29200" y="1371600"/>
            <a:ext cx="3886200" cy="2971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Мне не пройти в ветвистый лес,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Мои рога в ветвях застрянут,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Но обменяй мне Л на С -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И листья леса все завянут.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rot="20138907">
            <a:off x="6587597" y="4164287"/>
            <a:ext cx="2141005" cy="1958427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Олень-осень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04800"/>
            <a:ext cx="4724400" cy="63748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5638800" y="381000"/>
            <a:ext cx="3048000" cy="6096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Ел</a:t>
            </a:r>
          </a:p>
          <a:p>
            <a:pPr algn="ctr"/>
            <a:r>
              <a:rPr lang="ru-RU" sz="3600" b="1" dirty="0" smtClean="0"/>
              <a:t>Жар </a:t>
            </a:r>
          </a:p>
          <a:p>
            <a:pPr algn="ctr"/>
            <a:r>
              <a:rPr lang="ru-RU" sz="3600" b="1" dirty="0" smtClean="0"/>
              <a:t>Брат</a:t>
            </a:r>
          </a:p>
          <a:p>
            <a:pPr algn="ctr"/>
            <a:r>
              <a:rPr lang="ru-RU" sz="3600" b="1" dirty="0" smtClean="0"/>
              <a:t>Мол</a:t>
            </a:r>
          </a:p>
          <a:p>
            <a:pPr algn="ctr"/>
            <a:r>
              <a:rPr lang="ru-RU" sz="3600" b="1" dirty="0" smtClean="0"/>
              <a:t>Тол</a:t>
            </a:r>
          </a:p>
          <a:p>
            <a:pPr algn="ctr"/>
            <a:r>
              <a:rPr lang="ru-RU" sz="3600" b="1" dirty="0" smtClean="0"/>
              <a:t>Угол </a:t>
            </a:r>
          </a:p>
          <a:p>
            <a:pPr algn="ctr"/>
            <a:r>
              <a:rPr lang="ru-RU" sz="3600" b="1" dirty="0" smtClean="0"/>
              <a:t>Стал</a:t>
            </a:r>
          </a:p>
          <a:p>
            <a:pPr algn="ctr"/>
            <a:r>
              <a:rPr lang="ru-RU" sz="3600" b="1" dirty="0" smtClean="0"/>
              <a:t>Галка</a:t>
            </a:r>
          </a:p>
          <a:p>
            <a:pPr algn="ctr"/>
            <a:r>
              <a:rPr lang="ru-RU" sz="3600" b="1" dirty="0" smtClean="0"/>
              <a:t>Полка</a:t>
            </a:r>
          </a:p>
          <a:p>
            <a:pPr algn="ctr"/>
            <a:r>
              <a:rPr lang="ru-RU" sz="3600" b="1" dirty="0" smtClean="0"/>
              <a:t>Банка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Викторина: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371600"/>
            <a:ext cx="7848600" cy="4876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Как превратить ОСЛА в ОРЛА?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В каком слове 4 раза повторяется звук «У»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Как животное с иглами на теле превратилось в змею?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Какие слова состоят из 100 согласных?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В каком  слове 40 гласных?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Как КАПЛЮ превратить в ЦАПЛЮ?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 Чем заканчивается день и ночь?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2800" b="1" dirty="0" smtClean="0"/>
              <a:t>Как из удочки получается уточка?  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525</TotalTime>
  <Words>272</Words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Презентация к логопедическому занятию для учащихся  2-го класса с ОВЗ Тема: «А мы идем в Звукляндию!» 2014-15 уч.год» </vt:lpstr>
      <vt:lpstr>Для любознательных</vt:lpstr>
      <vt:lpstr>Метаграммы</vt:lpstr>
      <vt:lpstr>Проверим  себя!</vt:lpstr>
      <vt:lpstr>Анаграммы</vt:lpstr>
      <vt:lpstr>Логогрифы</vt:lpstr>
      <vt:lpstr>Шарады</vt:lpstr>
      <vt:lpstr>Слайд 8</vt:lpstr>
      <vt:lpstr>Викторина: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логопедическому занятию для учащихся  2-го класса с ОВЗ Тема: «А мы идем в Звукляндию» 2014-15 уч.год» </dc:title>
  <dc:creator>Надежда</dc:creator>
  <cp:lastModifiedBy>Надежда</cp:lastModifiedBy>
  <cp:revision>24</cp:revision>
  <dcterms:created xsi:type="dcterms:W3CDTF">2015-10-19T12:32:26Z</dcterms:created>
  <dcterms:modified xsi:type="dcterms:W3CDTF">2015-10-20T20:22:50Z</dcterms:modified>
</cp:coreProperties>
</file>