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8" r:id="rId3"/>
    <p:sldId id="257" r:id="rId4"/>
    <p:sldId id="259" r:id="rId5"/>
    <p:sldId id="261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5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78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04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915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58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9586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29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41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8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1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12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6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47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1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45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5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E2CD9AF-244A-4E9B-A2B1-31A183A617F5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29015A4-1CB5-44A3-BF0C-05524F693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263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45;&#1083;&#1077;&#1085;&#1072;\Desktop\&#1084;&#1072;&#1084;&#1072;\&#1087;&#1088;&#1077;&#1079;&#1077;&#1085;&#1090;&#1072;&#1094;&#1080;&#1103;.&#1042;&#1086;&#1083;&#1082;&#1086;&#1074;&#1072;%20&#1052;.&#1042;\Muzyka_bez_slov-kosmicheskaya.mp3" TargetMode="External"/><Relationship Id="rId1" Type="http://schemas.microsoft.com/office/2007/relationships/media" Target="file:///C:\Users\&#1045;&#1083;&#1077;&#1085;&#1072;\Desktop\&#1084;&#1072;&#1084;&#1072;\&#1087;&#1088;&#1077;&#1079;&#1077;&#1085;&#1090;&#1072;&#1094;&#1080;&#1103;.&#1042;&#1086;&#1083;&#1082;&#1086;&#1074;&#1072;%20&#1052;.&#1042;\Muzyka_bez_slov-kosmicheskaya.mp3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8328" y="404664"/>
            <a:ext cx="7688088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/>
              <a:t> </a:t>
            </a:r>
            <a:r>
              <a:rPr lang="ru-RU" sz="3600" dirty="0" smtClean="0">
                <a:solidFill>
                  <a:schemeClr val="bg1"/>
                </a:solidFill>
              </a:rPr>
              <a:t>Проектирование</a:t>
            </a:r>
            <a:endParaRPr lang="ru-RU" sz="3600" dirty="0">
              <a:solidFill>
                <a:schemeClr val="bg1"/>
              </a:solidFill>
            </a:endParaRP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Плана-конспекта </a:t>
            </a:r>
            <a:r>
              <a:rPr lang="ru-RU" sz="3600" dirty="0" smtClean="0">
                <a:solidFill>
                  <a:schemeClr val="bg1"/>
                </a:solidFill>
              </a:rPr>
              <a:t>нетрадиционного родительского </a:t>
            </a:r>
            <a:r>
              <a:rPr lang="ru-RU" sz="3600" dirty="0">
                <a:solidFill>
                  <a:schemeClr val="bg1"/>
                </a:solidFill>
              </a:rPr>
              <a:t>собрания на тему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«Изготовление </a:t>
            </a:r>
            <a:r>
              <a:rPr lang="ru-RU" sz="3600" b="1" dirty="0" err="1" smtClean="0">
                <a:solidFill>
                  <a:schemeClr val="bg1"/>
                </a:solidFill>
              </a:rPr>
              <a:t>Жбанниковской</a:t>
            </a:r>
            <a:r>
              <a:rPr lang="ru-RU" sz="3600" b="1" dirty="0" smtClean="0">
                <a:solidFill>
                  <a:schemeClr val="bg1"/>
                </a:solidFill>
              </a:rPr>
              <a:t> свистульки </a:t>
            </a:r>
            <a:r>
              <a:rPr lang="ru-RU" sz="3600" b="1" dirty="0" smtClean="0">
                <a:solidFill>
                  <a:schemeClr val="bg1"/>
                </a:solidFill>
              </a:rPr>
              <a:t>из глины </a:t>
            </a:r>
            <a:r>
              <a:rPr lang="ru-RU" sz="3600" b="1" dirty="0" smtClean="0">
                <a:solidFill>
                  <a:schemeClr val="bg1"/>
                </a:solidFill>
              </a:rPr>
              <a:t>родителями </a:t>
            </a:r>
            <a:r>
              <a:rPr lang="ru-RU" sz="3600" b="1" dirty="0" smtClean="0">
                <a:solidFill>
                  <a:schemeClr val="bg1"/>
                </a:solidFill>
              </a:rPr>
              <a:t>с детьми в детском  музее»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dirty="0"/>
              <a:t> </a:t>
            </a:r>
            <a:endParaRPr lang="ru-RU" sz="3600" dirty="0"/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04048" y="5643277"/>
            <a:ext cx="364817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Волкова Марина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Владимировна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воспитатель МБДОУ «Детский сад № 18»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г.Городец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Muzyka_bez_slov-kosmicheskay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133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2202" y="548680"/>
            <a:ext cx="71089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Форма собрания :мастер-класс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49" y="1225201"/>
            <a:ext cx="3456384" cy="25922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54" y="1220557"/>
            <a:ext cx="3462576" cy="25969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49" y="4100801"/>
            <a:ext cx="3485895" cy="26144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54" y="4100801"/>
            <a:ext cx="3485894" cy="2614420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331640" y="549260"/>
            <a:ext cx="698477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76225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sz="28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создание </a:t>
            </a:r>
            <a:r>
              <a:rPr lang="ru-RU" sz="2800" b="1" dirty="0">
                <a:solidFill>
                  <a:schemeClr val="bg1"/>
                </a:solidFill>
              </a:rPr>
              <a:t>условий для благоприятного климата взаимодействия с родителями.</a:t>
            </a:r>
          </a:p>
          <a:p>
            <a:pPr marL="0" marR="0" lvl="0" indent="2762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Установление </a:t>
            </a:r>
            <a:r>
              <a:rPr lang="ru-RU" sz="2800" b="1" dirty="0">
                <a:solidFill>
                  <a:schemeClr val="bg1"/>
                </a:solidFill>
              </a:rPr>
              <a:t>доверительных и партнерских отношений с родителями.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Вовлечение семьи в единое образовательное пространство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Совместная творческая </a:t>
            </a:r>
            <a:r>
              <a:rPr lang="ru-RU" sz="2800" b="1" dirty="0" smtClean="0">
                <a:solidFill>
                  <a:schemeClr val="bg1"/>
                </a:solidFill>
              </a:rPr>
              <a:t>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Развитие навыков работы с глиной</a:t>
            </a:r>
            <a:endParaRPr lang="ru-RU" sz="2800" b="1" dirty="0">
              <a:solidFill>
                <a:schemeClr val="bg1"/>
              </a:solidFill>
            </a:endParaRPr>
          </a:p>
          <a:p>
            <a:pPr marL="0" marR="0" lvl="0" indent="276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908720"/>
            <a:ext cx="68042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62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План проведения собрания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62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Вступительное слово ведущего родительского собрания.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62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2.Проведение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экскурсии по детскому музею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62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Показ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изготовления глиняных свистулек работником музея.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62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4.Совместное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изготовление игрушек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62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Анализ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2459" y="34636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Monotype Corsiva" pitchFamily="66" charset="0"/>
              </a:rPr>
              <a:t>Демонстрация совместной деятельности с 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детьми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10" y="1590433"/>
            <a:ext cx="3336150" cy="2502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90433"/>
            <a:ext cx="3336149" cy="25021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13" y="4243502"/>
            <a:ext cx="3336148" cy="25021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4243502"/>
            <a:ext cx="3336149" cy="2502111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14392"/>
            <a:ext cx="3323862" cy="24928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94014"/>
            <a:ext cx="3347864" cy="25108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51" y="3489701"/>
            <a:ext cx="3419872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10887"/>
            <a:ext cx="3394433" cy="254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31640" y="3029764"/>
            <a:ext cx="62281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6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276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6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54868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Итог.</a:t>
            </a:r>
            <a:endParaRPr lang="ru-RU" sz="2400" b="1" u="sng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136938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Досуговые формы организации общения призваны устанавливать теплые неформальные отношения между педагогами и родителями, а также более доверительные отношения между родителями и детьми. Использование досуговых форм способствует тому, что благодаря установлению позитивной эмоциональной атмосферы родители становятся более открытыми для общения, в дальнейшем педагогу проще налаживать с ними контакты, предоставлять педагогическую информацию</a:t>
            </a:r>
            <a:endParaRPr lang="ru-RU" sz="2400" b="1" dirty="0"/>
          </a:p>
        </p:txBody>
      </p:sp>
    </p:spTree>
  </p:cSld>
  <p:clrMapOvr>
    <a:masterClrMapping/>
  </p:clrMapOvr>
  <p:transition spd="slow" advClick="0" advTm="1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08920"/>
            <a:ext cx="4860032" cy="364502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192</TotalTime>
  <Words>155</Words>
  <Application>Microsoft Office PowerPoint</Application>
  <PresentationFormat>Экран (4:3)</PresentationFormat>
  <Paragraphs>28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Monotype Corsiva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Optimus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Елена Волкова</cp:lastModifiedBy>
  <cp:revision>22</cp:revision>
  <dcterms:created xsi:type="dcterms:W3CDTF">2014-04-21T15:38:34Z</dcterms:created>
  <dcterms:modified xsi:type="dcterms:W3CDTF">2015-04-12T18:03:55Z</dcterms:modified>
</cp:coreProperties>
</file>