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-195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0-14T10:34:59.446" idx="1">
    <p:pos x="5394" y="18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heel spokes="8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062912" cy="135732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Министерство образования Нижегородской области </a:t>
            </a:r>
            <a:br>
              <a:rPr lang="ru-RU" sz="1400" b="1" dirty="0" smtClean="0"/>
            </a:br>
            <a:r>
              <a:rPr lang="ru-RU" sz="1400" b="1" dirty="0" smtClean="0"/>
              <a:t>Государственное бюджетное образовательное учреждение</a:t>
            </a:r>
            <a:br>
              <a:rPr lang="ru-RU" sz="1400" b="1" dirty="0" smtClean="0"/>
            </a:br>
            <a:r>
              <a:rPr lang="ru-RU" sz="1400" b="1" dirty="0" smtClean="0"/>
              <a:t>дополнительного профессионального образования</a:t>
            </a:r>
            <a:br>
              <a:rPr lang="ru-RU" sz="1400" b="1" dirty="0" smtClean="0"/>
            </a:br>
            <a:r>
              <a:rPr lang="ru-RU" sz="1400" b="1" dirty="0" smtClean="0"/>
              <a:t>НИЖЕГОРОДСКИЙ ИНСТИТУТ  РАЗВИТИЯ ОБРАЗОВАНИЯ</a:t>
            </a:r>
            <a:br>
              <a:rPr lang="ru-RU" sz="1400" b="1" dirty="0" smtClean="0"/>
            </a:br>
            <a:r>
              <a:rPr lang="ru-RU" sz="1400" b="1" dirty="0" smtClean="0"/>
              <a:t>Кафедра теории и методики дошкольного образования</a:t>
            </a:r>
            <a:br>
              <a:rPr lang="ru-RU" sz="1400" b="1" dirty="0" smtClean="0"/>
            </a:br>
            <a:endParaRPr lang="ru-RU" sz="1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357430"/>
            <a:ext cx="8062912" cy="4036240"/>
          </a:xfrm>
        </p:spPr>
        <p:txBody>
          <a:bodyPr>
            <a:normAutofit/>
          </a:bodyPr>
          <a:lstStyle/>
          <a:p>
            <a:pPr algn="ctr"/>
            <a:r>
              <a:rPr lang="ru-RU" sz="2800" b="1" smtClean="0">
                <a:solidFill>
                  <a:schemeClr val="accent4"/>
                </a:solidFill>
                <a:latin typeface="+mj-lt"/>
                <a:cs typeface="Aharoni" pitchFamily="2" charset="-79"/>
              </a:rPr>
              <a:t>Проектирование непрерывных наблюдений за комнатными растениями в старшей группе. </a:t>
            </a:r>
          </a:p>
          <a:p>
            <a:pPr algn="ctr"/>
            <a:endParaRPr lang="ru-RU" sz="2800" b="1" smtClean="0">
              <a:solidFill>
                <a:schemeClr val="accent4"/>
              </a:solidFill>
              <a:latin typeface="+mj-lt"/>
              <a:cs typeface="Aharoni" pitchFamily="2" charset="-79"/>
            </a:endParaRPr>
          </a:p>
          <a:p>
            <a:pPr algn="ctr"/>
            <a:endParaRPr lang="ru-RU" sz="2800" b="1" smtClean="0">
              <a:solidFill>
                <a:schemeClr val="accent4"/>
              </a:solidFill>
              <a:latin typeface="+mj-lt"/>
              <a:cs typeface="Aharoni" pitchFamily="2" charset="-79"/>
            </a:endParaRPr>
          </a:p>
          <a:p>
            <a:r>
              <a:rPr lang="ru-RU" sz="1400" b="1" smtClean="0">
                <a:solidFill>
                  <a:schemeClr val="accent4"/>
                </a:solidFill>
                <a:latin typeface="+mj-lt"/>
                <a:cs typeface="Aharoni" pitchFamily="2" charset="-79"/>
              </a:rPr>
              <a:t>  Выполнила: Субботина Т.В,</a:t>
            </a:r>
          </a:p>
          <a:p>
            <a:r>
              <a:rPr lang="ru-RU" sz="1400" b="1" smtClean="0">
                <a:solidFill>
                  <a:schemeClr val="accent4"/>
                </a:solidFill>
                <a:latin typeface="+mj-lt"/>
                <a:cs typeface="Aharoni" pitchFamily="2" charset="-79"/>
              </a:rPr>
              <a:t>Воспитатель  МБДОУ  «Детский сад     </a:t>
            </a:r>
          </a:p>
          <a:p>
            <a:r>
              <a:rPr lang="ru-RU" sz="1400" b="1" smtClean="0">
                <a:solidFill>
                  <a:schemeClr val="accent4"/>
                </a:solidFill>
                <a:latin typeface="+mj-lt"/>
                <a:cs typeface="Aharoni" pitchFamily="2" charset="-79"/>
              </a:rPr>
              <a:t>комбинированного вида № 14»</a:t>
            </a:r>
          </a:p>
          <a:p>
            <a:endParaRPr lang="ru-RU" sz="1400" b="1" smtClean="0">
              <a:solidFill>
                <a:schemeClr val="accent4"/>
              </a:solidFill>
              <a:latin typeface="+mj-lt"/>
              <a:cs typeface="Aharoni" pitchFamily="2" charset="-79"/>
            </a:endParaRPr>
          </a:p>
          <a:p>
            <a:endParaRPr lang="ru-RU" sz="1400" b="1" smtClean="0">
              <a:solidFill>
                <a:schemeClr val="accent4"/>
              </a:solidFill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1400" b="1" smtClean="0">
                <a:solidFill>
                  <a:schemeClr val="accent2"/>
                </a:solidFill>
                <a:latin typeface="Arial Black" pitchFamily="34" charset="0"/>
                <a:cs typeface="Aharoni" pitchFamily="2" charset="-79"/>
              </a:rPr>
              <a:t>«Актуальные проблемы дошкольного образования</a:t>
            </a:r>
          </a:p>
          <a:p>
            <a:pPr algn="ctr"/>
            <a:r>
              <a:rPr lang="ru-RU" sz="1400" b="1" smtClean="0">
                <a:solidFill>
                  <a:schemeClr val="accent2"/>
                </a:solidFill>
                <a:latin typeface="Arial Black" pitchFamily="34" charset="0"/>
                <a:cs typeface="Aharoni" pitchFamily="2" charset="-79"/>
              </a:rPr>
              <a:t>в условиях введения ФГОС »</a:t>
            </a:r>
          </a:p>
          <a:p>
            <a:pPr algn="ctr"/>
            <a:r>
              <a:rPr lang="ru-RU" sz="1400" b="1" smtClean="0">
                <a:solidFill>
                  <a:schemeClr val="accent2"/>
                </a:solidFill>
                <a:latin typeface="Arial Black" pitchFamily="34" charset="0"/>
                <a:cs typeface="Aharoni" pitchFamily="2" charset="-79"/>
              </a:rPr>
              <a:t>Нижний Новгород 2014</a:t>
            </a:r>
          </a:p>
          <a:p>
            <a:pPr algn="ctr"/>
            <a:endParaRPr lang="ru-RU" sz="1400" b="1" dirty="0">
              <a:solidFill>
                <a:schemeClr val="accent4"/>
              </a:solidFill>
              <a:latin typeface="+mj-lt"/>
              <a:cs typeface="Aharoni" pitchFamily="2" charset="-79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«Знакомство с комнатными растениями»</a:t>
            </a:r>
            <a:endParaRPr lang="ru-RU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8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  работы </a:t>
            </a:r>
            <a:r>
              <a:rPr lang="ru-RU" sz="28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:      </a:t>
            </a:r>
            <a:r>
              <a:rPr lang="ru-RU" sz="28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обследование ,    изготовление        игры       «Строение      растений».</a:t>
            </a:r>
          </a:p>
          <a:p>
            <a:endParaRPr lang="ru-RU" sz="2000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just">
              <a:buNone/>
            </a:pPr>
            <a:r>
              <a:rPr lang="ru-RU" sz="3800" b="1" i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</a:t>
            </a:r>
            <a:r>
              <a:rPr lang="ru-RU" sz="3800" b="1" i="1" u="sng" dirty="0" smtClean="0">
                <a:ln w="50800"/>
                <a:solidFill>
                  <a:schemeClr val="bg1"/>
                </a:solidFill>
              </a:rPr>
              <a:t>:  </a:t>
            </a:r>
            <a:r>
              <a:rPr lang="ru-RU" sz="2800" b="1" dirty="0" smtClean="0">
                <a:solidFill>
                  <a:schemeClr val="bg1"/>
                </a:solidFill>
              </a:rPr>
              <a:t>дать детям знания о строении растений, учить ухаживать за комнатными растениями, формировать представление о комнатных растениях как о живых существах, формировать интерес и желание ухаживать за ними, развивать у детей умение взаимодействовать друг  с другом и педагогом.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b="1" i="1" u="sng" dirty="0" smtClean="0">
              <a:ln w="50800"/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«Наблюдение за фуксией».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0" b="130"/>
          <a:stretch>
            <a:fillRect/>
          </a:stretch>
        </p:blipFill>
        <p:spPr>
          <a:xfrm>
            <a:off x="2357422" y="285728"/>
            <a:ext cx="4572032" cy="29289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3286124"/>
            <a:ext cx="7643842" cy="3571876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работы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:       наблюдение, рассматривание,        обследование,  ознакомление.</a:t>
            </a:r>
          </a:p>
          <a:p>
            <a:pPr algn="just"/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дать представление о фуксии, учить находить ее среди других растений, закреплять навыки полива, воспитывать бережное отношение к растениям, развивать умение детей взаимодействовать друг с другом. </a:t>
            </a:r>
          </a:p>
          <a:p>
            <a:pPr algn="just"/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914400" cy="6215106"/>
          </a:xfrm>
        </p:spPr>
        <p:txBody>
          <a:bodyPr>
            <a:noAutofit/>
          </a:bodyPr>
          <a:lstStyle/>
          <a:p>
            <a:pPr marL="514350" indent="-514350" algn="ctr"/>
            <a:r>
              <a:rPr lang="ru-RU" sz="3200" dirty="0" smtClean="0"/>
              <a:t>     </a:t>
            </a:r>
            <a:r>
              <a:rPr lang="ru-RU" sz="3200" b="1" dirty="0" smtClean="0"/>
              <a:t>«Наблюдение   за</a:t>
            </a:r>
            <a:br>
              <a:rPr lang="ru-RU" sz="3200" b="1" dirty="0" smtClean="0"/>
            </a:br>
            <a:r>
              <a:rPr lang="ru-RU" sz="3200" b="1" dirty="0" smtClean="0"/>
              <a:t>фиалкой»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3786190"/>
            <a:ext cx="7500990" cy="2714644"/>
          </a:xfrm>
        </p:spPr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0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   работы:    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рассматривание,   обследование.</a:t>
            </a:r>
          </a:p>
          <a:p>
            <a:pPr algn="just"/>
            <a:r>
              <a:rPr lang="ru-RU" sz="45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учить среди разных растений, выделять цветущие, называть и показывать части растения (листья, цветы), познакомить с фиалкой, приобщать к трудовым операциям по уходу за растениями, способность творчески решать проблему. </a:t>
            </a:r>
          </a:p>
          <a:p>
            <a:endParaRPr lang="ru-RU" sz="2800" b="1" i="1" u="sng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0" b="130"/>
          <a:stretch>
            <a:fillRect/>
          </a:stretch>
        </p:blipFill>
        <p:spPr bwMode="auto">
          <a:xfrm>
            <a:off x="2214546" y="373966"/>
            <a:ext cx="4929222" cy="326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«Наблюдение за геранью».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3143248"/>
            <a:ext cx="7500966" cy="3071834"/>
          </a:xfrm>
        </p:spPr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sz="35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работы: 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рассматривание, обследование, ознакомление.</a:t>
            </a:r>
          </a:p>
          <a:p>
            <a:pPr algn="just"/>
            <a:r>
              <a:rPr lang="ru-RU" sz="35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дать представление о свойствах герани (пушистые, душистые листья, розовые и белые цветы), развивать у детей умение взаимодействовать друг с другом и педагогом, учить находить герань среди других растений, продолжать приобщать к трудовым операциям по уходу за растениями. 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254" b="7254"/>
          <a:stretch>
            <a:fillRect/>
          </a:stretch>
        </p:blipFill>
        <p:spPr bwMode="auto">
          <a:xfrm>
            <a:off x="2357422" y="373966"/>
            <a:ext cx="4714908" cy="269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Наблюдение за фикусом»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4414" y="3143248"/>
            <a:ext cx="7333488" cy="3071834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работы: 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рассматривание, обследование.</a:t>
            </a:r>
          </a:p>
          <a:p>
            <a:pPr algn="just"/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познакомить с фикусом, учить находить его среди других растений, способность творчески решать проблему, закреплять навыки полива растений, воспитывать бережное отношение к ним. 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028" b="19028"/>
          <a:stretch>
            <a:fillRect/>
          </a:stretch>
        </p:blipFill>
        <p:spPr bwMode="auto">
          <a:xfrm>
            <a:off x="2214546" y="373966"/>
            <a:ext cx="4857784" cy="262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«</a:t>
            </a:r>
            <a:r>
              <a:rPr lang="ru-RU" b="1" smtClean="0"/>
              <a:t>Контрольные наблюдения </a:t>
            </a:r>
            <a:r>
              <a:rPr lang="ru-RU" b="1" dirty="0" smtClean="0"/>
              <a:t>за растениями».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работы: </a:t>
            </a:r>
            <a:r>
              <a:rPr lang="ru-RU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рассматривание, обследование, оформление журнала «Комнатные растения».</a:t>
            </a:r>
          </a:p>
          <a:p>
            <a:pPr algn="just">
              <a:buNone/>
            </a:pPr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обобщить полученные знания о растениях, закрепить умение находить и называть их, закрепить навыки полива растений, воспитывать бережное отношение к ним, развивать умение детей взаимодействовать друг с другом.</a:t>
            </a:r>
            <a:endParaRPr lang="ru-RU" sz="2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090464"/>
          </a:xfrm>
        </p:spPr>
        <p:txBody>
          <a:bodyPr/>
          <a:lstStyle/>
          <a:p>
            <a:pPr algn="ctr"/>
            <a:r>
              <a:rPr lang="ru-RU" b="1" u="sng" dirty="0" smtClean="0"/>
              <a:t>Спасибо за внимание!</a:t>
            </a:r>
            <a:endParaRPr lang="ru-RU" b="1" u="sng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104</TotalTime>
  <Words>365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   Министерство образования Нижегородской области  Государственное бюджетное образовательное учреждение дополнительного профессионального образования НИЖЕГОРОДСКИЙ ИНСТИТУТ  РАЗВИТИЯ ОБРАЗОВАНИЯ Кафедра теории и методики дошкольного образования </vt:lpstr>
      <vt:lpstr>«Знакомство с комнатными растениями»</vt:lpstr>
      <vt:lpstr>«Наблюдение за фуксией».</vt:lpstr>
      <vt:lpstr>     «Наблюдение   за фиалкой»</vt:lpstr>
      <vt:lpstr>«Наблюдение за геранью».</vt:lpstr>
      <vt:lpstr>Наблюдение за фикусом»</vt:lpstr>
      <vt:lpstr> «Контрольные наблюдения за растениями».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Министерство образования Нижегородской области  Государственное бюджетное образовательное учреждение дополнительного профессионального образования НИЖЕГОРОДСКИЙ ИНСТИТУТ  РАЗВИТИЯ ОБРАЗОВАНИЯ Кафедра теории и методики дошкольного образования </dc:title>
  <dc:creator>User</dc:creator>
  <cp:lastModifiedBy>User</cp:lastModifiedBy>
  <cp:revision>15</cp:revision>
  <dcterms:created xsi:type="dcterms:W3CDTF">2014-10-14T04:41:10Z</dcterms:created>
  <dcterms:modified xsi:type="dcterms:W3CDTF">2014-10-14T06:46:47Z</dcterms:modified>
</cp:coreProperties>
</file>