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96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29DB48-FDDC-4D7E-9064-14A02C41A89F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C2AFD0-331C-40C9-AB0C-9D5FFAEFBE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7000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пути социализации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78581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Проект «Без труда не проживешь »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4429132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Подшивалова</a:t>
            </a:r>
            <a:r>
              <a:rPr lang="ru-RU" dirty="0" smtClean="0"/>
              <a:t> Е.Е. Воспитатель группы  компенсирующей направленности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*Тип проекта - информационный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*Участники -воспитатели, дети, родители группы №9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*Продолжительность -краткосрочный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*Актуальность -  Не желание и неумение трудиться и обслуживать себя.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Дефицит знаний детей о труде взрослых, о профессиях своих родителей.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Неумение играть в сюжетно -ролевые игры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*Цель - развивать желание трудиться, помогать взрослым, сверстникам и выполнять посильные поручения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Задачи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*1. Уточнить знания и представления о профессиях своих родителей.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*2. Закрепить умение дежурить, выполнять поручения.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*3.Учить отображать представления о трудовых процессах взрослых в играх, согласовывая свой замысел, с замыслами сверстников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Подготовительный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1. Подбор художественных произведений, дидактических и настольно-печатных игр, иллюстраций по теме проекта.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2.Объединение творчески заинтересованных педагогов и родителей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3. Беседа с детьми « Кем работают мои родители?»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:\июнь 2015\Фото3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62362">
            <a:off x="6662761" y="1481115"/>
            <a:ext cx="1819272" cy="2286018"/>
          </a:xfrm>
          <a:prstGeom prst="rect">
            <a:avLst/>
          </a:prstGeom>
          <a:noFill/>
        </p:spPr>
      </p:pic>
      <p:pic>
        <p:nvPicPr>
          <p:cNvPr id="1027" name="Picture 3" descr="H:\июнь 2015\Фото3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0984">
            <a:off x="4214810" y="3286124"/>
            <a:ext cx="2240289" cy="2000264"/>
          </a:xfrm>
          <a:prstGeom prst="rect">
            <a:avLst/>
          </a:prstGeom>
          <a:noFill/>
        </p:spPr>
      </p:pic>
      <p:pic>
        <p:nvPicPr>
          <p:cNvPr id="1028" name="Picture 4" descr="H:\июнь 2015\Фото3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7275">
            <a:off x="6500826" y="4200296"/>
            <a:ext cx="2286016" cy="1871910"/>
          </a:xfrm>
          <a:prstGeom prst="rect">
            <a:avLst/>
          </a:prstGeom>
          <a:noFill/>
        </p:spPr>
      </p:pic>
      <p:pic>
        <p:nvPicPr>
          <p:cNvPr id="1029" name="Picture 5" descr="H:\июнь 2015\Фото34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51058">
            <a:off x="4143372" y="1446596"/>
            <a:ext cx="2000264" cy="1768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12744"/>
          </a:xfrm>
        </p:spPr>
        <p:txBody>
          <a:bodyPr/>
          <a:lstStyle/>
          <a:p>
            <a:r>
              <a:rPr lang="ru-RU" dirty="0" smtClean="0"/>
              <a:t>      Основной 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28670"/>
            <a:ext cx="3008313" cy="5197493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sz="1600" u="sng" dirty="0" smtClean="0">
                <a:solidFill>
                  <a:srgbClr val="FFFF00"/>
                </a:solidFill>
              </a:rPr>
              <a:t>Социально-коммуникативное развитие</a:t>
            </a:r>
          </a:p>
          <a:p>
            <a:pPr marL="342900" indent="-342900"/>
            <a:r>
              <a:rPr lang="ru-RU" sz="1600" dirty="0" smtClean="0">
                <a:solidFill>
                  <a:srgbClr val="FFFF00"/>
                </a:solidFill>
              </a:rPr>
              <a:t>Сюжетно-ролевые игры.</a:t>
            </a:r>
          </a:p>
          <a:p>
            <a:pPr marL="342900" indent="-342900"/>
            <a:r>
              <a:rPr lang="ru-RU" sz="1600" dirty="0" smtClean="0">
                <a:solidFill>
                  <a:srgbClr val="FFFF00"/>
                </a:solidFill>
              </a:rPr>
              <a:t>Игры-имитации (Магазин, и т.д.</a:t>
            </a:r>
          </a:p>
          <a:p>
            <a:pPr marL="342900" indent="-342900"/>
            <a:r>
              <a:rPr lang="ru-RU" sz="1600" dirty="0" smtClean="0">
                <a:solidFill>
                  <a:srgbClr val="FFFF00"/>
                </a:solidFill>
              </a:rPr>
              <a:t>Рассказы детей из личного опыта ( На приме у врача)</a:t>
            </a:r>
          </a:p>
          <a:p>
            <a:pPr marL="342900" indent="-342900"/>
            <a:r>
              <a:rPr lang="ru-RU" sz="1600" u="sng" dirty="0" smtClean="0">
                <a:solidFill>
                  <a:srgbClr val="FFFF00"/>
                </a:solidFill>
              </a:rPr>
              <a:t>2.Познавательное развитие </a:t>
            </a:r>
            <a:r>
              <a:rPr lang="ru-RU" sz="1600" dirty="0" smtClean="0">
                <a:solidFill>
                  <a:srgbClr val="FFFF00"/>
                </a:solidFill>
              </a:rPr>
              <a:t>Беседы  (Кто работает в </a:t>
            </a:r>
            <a:r>
              <a:rPr lang="en-US" sz="1600" dirty="0" smtClean="0">
                <a:solidFill>
                  <a:srgbClr val="FFFF00"/>
                </a:solidFill>
              </a:rPr>
              <a:t>                           </a:t>
            </a:r>
            <a:r>
              <a:rPr lang="ru-RU" sz="1600" dirty="0" err="1" smtClean="0">
                <a:solidFill>
                  <a:srgbClr val="FFFF00"/>
                </a:solidFill>
              </a:rPr>
              <a:t>д</a:t>
            </a:r>
            <a:r>
              <a:rPr lang="ru-RU" sz="1600" dirty="0" smtClean="0">
                <a:solidFill>
                  <a:srgbClr val="FFFF00"/>
                </a:solidFill>
              </a:rPr>
              <a:t>/саду. Дидактические игры, разрезные картинки, т.д.)</a:t>
            </a:r>
          </a:p>
          <a:p>
            <a:pPr marL="342900" indent="-342900"/>
            <a:r>
              <a:rPr lang="ru-RU" sz="1600" dirty="0" smtClean="0">
                <a:solidFill>
                  <a:srgbClr val="FFFF00"/>
                </a:solidFill>
              </a:rPr>
              <a:t>3. </a:t>
            </a:r>
            <a:r>
              <a:rPr lang="ru-RU" sz="1600" u="sng" dirty="0" smtClean="0">
                <a:solidFill>
                  <a:srgbClr val="FFFF00"/>
                </a:solidFill>
              </a:rPr>
              <a:t>Речевое развитие</a:t>
            </a:r>
          </a:p>
          <a:p>
            <a:pPr marL="342900" indent="-342900"/>
            <a:r>
              <a:rPr lang="ru-RU" sz="1600" dirty="0" smtClean="0">
                <a:solidFill>
                  <a:srgbClr val="FFFF00"/>
                </a:solidFill>
              </a:rPr>
              <a:t>Стихи загадки о профессиях, составление рассказов</a:t>
            </a:r>
          </a:p>
          <a:p>
            <a:pPr marL="342900" indent="-342900"/>
            <a:r>
              <a:rPr lang="ru-RU" sz="1600" u="sng" dirty="0" smtClean="0">
                <a:solidFill>
                  <a:srgbClr val="FFFF00"/>
                </a:solidFill>
              </a:rPr>
              <a:t>4.Художественно –эстетическое развитие (</a:t>
            </a:r>
            <a:r>
              <a:rPr lang="ru-RU" sz="1600" dirty="0" smtClean="0">
                <a:solidFill>
                  <a:srgbClr val="FFFF00"/>
                </a:solidFill>
              </a:rPr>
              <a:t>выставки  </a:t>
            </a:r>
            <a:r>
              <a:rPr lang="ru-RU" sz="1600" dirty="0" err="1" smtClean="0">
                <a:solidFill>
                  <a:srgbClr val="FFFF00"/>
                </a:solidFill>
              </a:rPr>
              <a:t>тв.раб</a:t>
            </a:r>
            <a:r>
              <a:rPr lang="ru-RU" sz="1600" dirty="0" smtClean="0">
                <a:solidFill>
                  <a:srgbClr val="FFFF00"/>
                </a:solidFill>
              </a:rPr>
              <a:t>.)</a:t>
            </a:r>
          </a:p>
          <a:p>
            <a:pPr marL="342900" indent="-342900"/>
            <a:r>
              <a:rPr lang="ru-RU" sz="1600" u="sng" dirty="0" smtClean="0">
                <a:solidFill>
                  <a:srgbClr val="FFFF00"/>
                </a:solidFill>
              </a:rPr>
              <a:t> Физическое развитие </a:t>
            </a:r>
            <a:r>
              <a:rPr lang="ru-RU" sz="1600" dirty="0" smtClean="0">
                <a:solidFill>
                  <a:srgbClr val="FFFF00"/>
                </a:solidFill>
              </a:rPr>
              <a:t>(П/игры, физ.минутки, </a:t>
            </a:r>
            <a:r>
              <a:rPr lang="ru-RU" sz="1600" dirty="0" err="1" smtClean="0">
                <a:solidFill>
                  <a:srgbClr val="FFFF00"/>
                </a:solidFill>
              </a:rPr>
              <a:t>х</a:t>
            </a:r>
            <a:r>
              <a:rPr lang="ru-RU" sz="1600" dirty="0" smtClean="0">
                <a:solidFill>
                  <a:srgbClr val="FFFF00"/>
                </a:solidFill>
              </a:rPr>
              <a:t>/бытовой труд, дежурства, поручения.)</a:t>
            </a:r>
          </a:p>
          <a:p>
            <a:pPr marL="342900" indent="-342900"/>
            <a:endParaRPr lang="ru-RU" sz="1600" dirty="0"/>
          </a:p>
        </p:txBody>
      </p:sp>
      <p:pic>
        <p:nvPicPr>
          <p:cNvPr id="1030" name="Picture 6" descr="E:\РАБОТА\Фото1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4256">
            <a:off x="6246652" y="401304"/>
            <a:ext cx="1737460" cy="2364459"/>
          </a:xfrm>
          <a:prstGeom prst="rect">
            <a:avLst/>
          </a:prstGeom>
          <a:noFill/>
        </p:spPr>
      </p:pic>
      <p:pic>
        <p:nvPicPr>
          <p:cNvPr id="1031" name="Picture 7" descr="E:\РАБОТА\Фото2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66733">
            <a:off x="4603044" y="546991"/>
            <a:ext cx="1657295" cy="2622374"/>
          </a:xfrm>
          <a:prstGeom prst="rect">
            <a:avLst/>
          </a:prstGeom>
          <a:noFill/>
        </p:spPr>
      </p:pic>
      <p:pic>
        <p:nvPicPr>
          <p:cNvPr id="1032" name="Picture 8" descr="E:\РАБОТА\Фото2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8692">
            <a:off x="5688680" y="3510838"/>
            <a:ext cx="1514724" cy="2073187"/>
          </a:xfrm>
          <a:prstGeom prst="rect">
            <a:avLst/>
          </a:prstGeom>
          <a:noFill/>
        </p:spPr>
      </p:pic>
      <p:pic>
        <p:nvPicPr>
          <p:cNvPr id="2050" name="Picture 2" descr="H:\июнь 2015\Фото3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1485">
            <a:off x="4000497" y="3643314"/>
            <a:ext cx="1643073" cy="2143139"/>
          </a:xfrm>
          <a:prstGeom prst="rect">
            <a:avLst/>
          </a:prstGeom>
          <a:noFill/>
        </p:spPr>
      </p:pic>
      <p:pic>
        <p:nvPicPr>
          <p:cNvPr id="2051" name="Picture 3" descr="H:\июнь 2015\Фото34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60822">
            <a:off x="7155474" y="3834298"/>
            <a:ext cx="1431923" cy="220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428604"/>
            <a:ext cx="64294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b="1" dirty="0" smtClean="0"/>
              <a:t>                              </a:t>
            </a:r>
            <a:r>
              <a:rPr lang="ru-RU" sz="2400" b="1" dirty="0" smtClean="0">
                <a:solidFill>
                  <a:srgbClr val="FFFF00"/>
                </a:solidFill>
              </a:rPr>
              <a:t>Работа с родителями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rgbClr val="FFFF00"/>
              </a:solidFill>
            </a:endParaRPr>
          </a:p>
          <a:p>
            <a:pPr marL="457200" indent="-457200"/>
            <a:r>
              <a:rPr lang="ru-RU" sz="2000" dirty="0" smtClean="0">
                <a:solidFill>
                  <a:srgbClr val="FFFF00"/>
                </a:solidFill>
              </a:rPr>
              <a:t>1.   Консультация: «Обязанности детей дома»</a:t>
            </a:r>
          </a:p>
          <a:p>
            <a:pPr marL="457200" indent="-457200"/>
            <a:endParaRPr lang="ru-RU" sz="2000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ru-RU" sz="2000" dirty="0" smtClean="0">
                <a:solidFill>
                  <a:srgbClr val="FFFF00"/>
                </a:solidFill>
              </a:rPr>
              <a:t>2.    Привлечение детей дома к совместному труду.</a:t>
            </a:r>
          </a:p>
          <a:p>
            <a:pPr marL="342900" indent="-342900"/>
            <a:endParaRPr lang="ru-RU" sz="2000" dirty="0" smtClean="0">
              <a:solidFill>
                <a:srgbClr val="FFFF00"/>
              </a:solidFill>
            </a:endParaRP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Выполнение альбома « Мой труд дома»</a:t>
            </a:r>
          </a:p>
          <a:p>
            <a:pPr marL="457200" indent="-457200">
              <a:buAutoNum type="arabicPeriod" startAt="3"/>
            </a:pPr>
            <a:endParaRPr lang="ru-RU" sz="2000" dirty="0" smtClean="0">
              <a:solidFill>
                <a:srgbClr val="FFFF00"/>
              </a:solidFill>
            </a:endParaRPr>
          </a:p>
          <a:p>
            <a:pPr marL="457200" indent="-457200">
              <a:buAutoNum type="arabicPeriod" startAt="3"/>
            </a:pPr>
            <a:r>
              <a:rPr lang="ru-RU" sz="2000" dirty="0" smtClean="0">
                <a:solidFill>
                  <a:srgbClr val="FFFF00"/>
                </a:solidFill>
              </a:rPr>
              <a:t>Оформление стенда: «Труд моих родителей»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стали более самостоятельны. С желанием откликаются на поручения. Пополнился багаж знаний и навыков. Навыки используются детьми в процессе игр.</a:t>
            </a:r>
          </a:p>
          <a:p>
            <a:r>
              <a:rPr lang="ru-RU" dirty="0" smtClean="0"/>
              <a:t>В группе появились альбомы о труде взрослых.</a:t>
            </a:r>
          </a:p>
          <a:p>
            <a:r>
              <a:rPr lang="ru-RU" dirty="0" smtClean="0"/>
              <a:t>Проводилась выставка рисунков детей « Кем я буду»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240</TotalTime>
  <Words>321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По пути социализации</vt:lpstr>
      <vt:lpstr>Презентация PowerPoint</vt:lpstr>
      <vt:lpstr>Презентация PowerPoint</vt:lpstr>
      <vt:lpstr>Этапы реализации проекта</vt:lpstr>
      <vt:lpstr>      Основной  этап</vt:lpstr>
      <vt:lpstr>Презентация PowerPoint</vt:lpstr>
      <vt:lpstr>Итоговый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пути социализации</dc:title>
  <dc:creator>Добро пожаловать</dc:creator>
  <cp:lastModifiedBy>Юрий</cp:lastModifiedBy>
  <cp:revision>46</cp:revision>
  <dcterms:created xsi:type="dcterms:W3CDTF">2015-05-15T09:06:28Z</dcterms:created>
  <dcterms:modified xsi:type="dcterms:W3CDTF">2015-10-22T14:58:27Z</dcterms:modified>
</cp:coreProperties>
</file>