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79" r:id="rId4"/>
    <p:sldId id="27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62" y="-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192" y="4581128"/>
            <a:ext cx="2448272" cy="2016224"/>
          </a:xfrm>
        </p:spPr>
        <p:txBody>
          <a:bodyPr/>
          <a:lstStyle/>
          <a:p>
            <a:pPr algn="ctr"/>
            <a:r>
              <a:rPr lang="ru-RU" dirty="0" smtClean="0"/>
              <a:t>Учитель-логопед МДОУ детский сад «Берёзка» с.Иогач </a:t>
            </a:r>
          </a:p>
          <a:p>
            <a:pPr algn="ctr"/>
            <a:r>
              <a:rPr lang="ru-RU" dirty="0" smtClean="0"/>
              <a:t>Шварц Ольга Валерьевна</a:t>
            </a:r>
          </a:p>
          <a:p>
            <a:pPr algn="ctr"/>
            <a:r>
              <a:rPr lang="ru-RU" dirty="0" smtClean="0"/>
              <a:t>2014 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88640"/>
            <a:ext cx="3744416" cy="3384376"/>
          </a:xfrm>
        </p:spPr>
        <p:txBody>
          <a:bodyPr/>
          <a:lstStyle/>
          <a:p>
            <a:r>
              <a:rPr lang="ru-RU" sz="4400" dirty="0" smtClean="0"/>
              <a:t>Космическое путешествие</a:t>
            </a:r>
            <a:br>
              <a:rPr lang="ru-RU" sz="4400" dirty="0" smtClean="0"/>
            </a:br>
            <a:r>
              <a:rPr lang="ru-RU" sz="4400" dirty="0" smtClean="0"/>
              <a:t>с Лунтиком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44072"/>
            <a:ext cx="4454940" cy="464172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21622"/>
            <a:ext cx="370681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6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1146624" y="1147216"/>
            <a:ext cx="2138536" cy="1562472"/>
          </a:xfrm>
          <a:prstGeom prst="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029" y="2709069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428" y="4285081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92" y="4279519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015" y="1124744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24" y="4311317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24" y="2726992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428" y="1124744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442" y="2709068"/>
            <a:ext cx="21574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r="4640"/>
          <a:stretch/>
        </p:blipFill>
        <p:spPr bwMode="auto">
          <a:xfrm>
            <a:off x="1860275" y="3005838"/>
            <a:ext cx="911525" cy="96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585" y="3124684"/>
            <a:ext cx="719090" cy="8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7" t="6803" r="24770" b="26615"/>
          <a:stretch/>
        </p:blipFill>
        <p:spPr bwMode="auto">
          <a:xfrm>
            <a:off x="4067944" y="3137445"/>
            <a:ext cx="863980" cy="774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7" t="1493" r="33949" b="4447"/>
          <a:stretch/>
        </p:blipFill>
        <p:spPr bwMode="auto">
          <a:xfrm>
            <a:off x="3955573" y="1177239"/>
            <a:ext cx="872813" cy="129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73" y="4582417"/>
            <a:ext cx="1048360" cy="98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876" y="1535607"/>
            <a:ext cx="1377065" cy="93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7" t="8440" r="9535" b="15514"/>
          <a:stretch/>
        </p:blipFill>
        <p:spPr bwMode="auto">
          <a:xfrm>
            <a:off x="5923678" y="1671240"/>
            <a:ext cx="1043043" cy="663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7" t="3792" r="3794" b="7474"/>
          <a:stretch/>
        </p:blipFill>
        <p:spPr bwMode="auto">
          <a:xfrm>
            <a:off x="1738029" y="4653224"/>
            <a:ext cx="1262912" cy="90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67" y="4592931"/>
            <a:ext cx="980412" cy="96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4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545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7" b="5347"/>
          <a:stretch/>
        </p:blipFill>
        <p:spPr>
          <a:xfrm>
            <a:off x="899592" y="703364"/>
            <a:ext cx="7344816" cy="55306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264" y="6309320"/>
            <a:ext cx="7637472" cy="345976"/>
          </a:xfrm>
        </p:spPr>
        <p:txBody>
          <a:bodyPr/>
          <a:lstStyle/>
          <a:p>
            <a:pPr algn="ctr"/>
            <a:r>
              <a:rPr lang="ru-RU" sz="2000" dirty="0" smtClean="0"/>
              <a:t>Мама Лунтика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9661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442</TotalTime>
  <Words>18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Базовая</vt:lpstr>
      <vt:lpstr>Космическое путешествие с Лунтиком</vt:lpstr>
      <vt:lpstr>Презентация PowerPoint</vt:lpstr>
      <vt:lpstr>Презентация PowerPoint</vt:lpstr>
      <vt:lpstr>Мама Лунтика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Космические приключения</dc:title>
  <dc:creator>Дом</dc:creator>
  <cp:lastModifiedBy>Дом</cp:lastModifiedBy>
  <cp:revision>51</cp:revision>
  <dcterms:created xsi:type="dcterms:W3CDTF">2014-03-05T15:25:04Z</dcterms:created>
  <dcterms:modified xsi:type="dcterms:W3CDTF">2015-02-21T07:04:43Z</dcterms:modified>
</cp:coreProperties>
</file>