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1" r:id="rId4"/>
    <p:sldId id="257" r:id="rId5"/>
    <p:sldId id="262" r:id="rId6"/>
    <p:sldId id="258" r:id="rId7"/>
    <p:sldId id="259" r:id="rId8"/>
    <p:sldId id="260" r:id="rId9"/>
    <p:sldId id="263" r:id="rId10"/>
    <p:sldId id="266" r:id="rId11"/>
    <p:sldId id="264" r:id="rId12"/>
    <p:sldId id="268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КАРТИНКИ зима\43835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1" y="0"/>
            <a:ext cx="5832648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332656"/>
            <a:ext cx="4172272" cy="604867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err="1" smtClean="0"/>
              <a:t>Лятфтасась</a:t>
            </a:r>
            <a:r>
              <a:rPr lang="ru-RU" b="1" dirty="0" smtClean="0"/>
              <a:t> </a:t>
            </a:r>
            <a:r>
              <a:rPr lang="ru-RU" b="1" dirty="0" err="1" smtClean="0"/>
              <a:t>тялонь</a:t>
            </a:r>
            <a:r>
              <a:rPr lang="ru-RU" b="1" dirty="0" smtClean="0"/>
              <a:t> </a:t>
            </a:r>
            <a:r>
              <a:rPr lang="ru-RU" b="1" dirty="0" err="1" smtClean="0"/>
              <a:t>валхнень</a:t>
            </a:r>
            <a:r>
              <a:rPr lang="ru-RU" b="1" dirty="0" smtClean="0"/>
              <a:t>.</a:t>
            </a:r>
          </a:p>
          <a:p>
            <a:pPr algn="ctr">
              <a:buNone/>
            </a:pPr>
            <a:r>
              <a:rPr lang="ru-RU" b="1" dirty="0" err="1" smtClean="0"/>
              <a:t>Тяла</a:t>
            </a:r>
            <a:r>
              <a:rPr lang="ru-RU" b="1" dirty="0" smtClean="0"/>
              <a:t>         холодно </a:t>
            </a:r>
            <a:r>
              <a:rPr lang="ru-RU" b="1" dirty="0" err="1" smtClean="0"/>
              <a:t>Якшама</a:t>
            </a:r>
            <a:r>
              <a:rPr lang="ru-RU" b="1" dirty="0" smtClean="0"/>
              <a:t>      снег         </a:t>
            </a:r>
          </a:p>
          <a:p>
            <a:pPr algn="ctr">
              <a:buNone/>
            </a:pPr>
            <a:r>
              <a:rPr lang="ru-RU" b="1" dirty="0" err="1" smtClean="0"/>
              <a:t>Сокст</a:t>
            </a:r>
            <a:r>
              <a:rPr lang="ru-RU" b="1" dirty="0" smtClean="0"/>
              <a:t>            кататься</a:t>
            </a:r>
          </a:p>
          <a:p>
            <a:pPr algn="ctr">
              <a:buNone/>
            </a:pPr>
            <a:r>
              <a:rPr lang="ru-RU" b="1" dirty="0" smtClean="0"/>
              <a:t>Лов        ветер</a:t>
            </a:r>
          </a:p>
          <a:p>
            <a:pPr algn="ctr">
              <a:buNone/>
            </a:pPr>
            <a:r>
              <a:rPr lang="ru-RU" b="1" dirty="0" err="1" smtClean="0"/>
              <a:t>Варма</a:t>
            </a:r>
            <a:r>
              <a:rPr lang="ru-RU" b="1" dirty="0" smtClean="0"/>
              <a:t>         зима</a:t>
            </a:r>
          </a:p>
          <a:p>
            <a:pPr algn="ctr">
              <a:buNone/>
            </a:pPr>
            <a:r>
              <a:rPr lang="ru-RU" b="1" dirty="0" err="1" smtClean="0"/>
              <a:t>Нурдонят</a:t>
            </a:r>
            <a:r>
              <a:rPr lang="ru-RU" b="1" dirty="0" smtClean="0"/>
              <a:t>  играть</a:t>
            </a:r>
          </a:p>
          <a:p>
            <a:pPr algn="ctr">
              <a:buNone/>
            </a:pPr>
            <a:r>
              <a:rPr lang="ru-RU" b="1" dirty="0" smtClean="0"/>
              <a:t>Эй             лыжи</a:t>
            </a:r>
          </a:p>
          <a:p>
            <a:pPr algn="ctr">
              <a:buNone/>
            </a:pPr>
            <a:r>
              <a:rPr lang="ru-RU" b="1" dirty="0" err="1" smtClean="0"/>
              <a:t>Налхксемс</a:t>
            </a:r>
            <a:r>
              <a:rPr lang="ru-RU" b="1" dirty="0" smtClean="0"/>
              <a:t>   санки</a:t>
            </a:r>
          </a:p>
          <a:p>
            <a:pPr algn="ctr">
              <a:buNone/>
            </a:pPr>
            <a:r>
              <a:rPr lang="ru-RU" b="1" dirty="0" err="1" smtClean="0"/>
              <a:t>Сокст</a:t>
            </a:r>
            <a:r>
              <a:rPr lang="ru-RU" b="1" dirty="0" smtClean="0"/>
              <a:t>   лед   </a:t>
            </a:r>
          </a:p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D:\КАРТИНКИ зима\0_42684_f168dae3_XL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32656"/>
            <a:ext cx="4248472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543346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Перевести на </a:t>
            </a:r>
            <a:r>
              <a:rPr lang="ru-RU" b="1" dirty="0" err="1" smtClean="0"/>
              <a:t>мокшанский</a:t>
            </a:r>
            <a:r>
              <a:rPr lang="ru-RU" b="1" dirty="0" smtClean="0"/>
              <a:t> язык признаки о Зиме: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 Снег (какой?) — белый, холодный, скрипучий.</a:t>
            </a:r>
          </a:p>
          <a:p>
            <a:pPr algn="ctr">
              <a:buNone/>
            </a:pPr>
            <a:r>
              <a:rPr lang="ru-RU" dirty="0" smtClean="0"/>
              <a:t> Ветер зимой (какой?) — колючий, холодный, сильный.</a:t>
            </a:r>
          </a:p>
          <a:p>
            <a:pPr algn="ctr">
              <a:buNone/>
            </a:pPr>
            <a:r>
              <a:rPr lang="ru-RU" dirty="0" smtClean="0"/>
              <a:t> Воздух зимой (какой?) — свежий, морозный, холодный.</a:t>
            </a:r>
          </a:p>
          <a:p>
            <a:pPr algn="ctr">
              <a:buNone/>
            </a:pPr>
            <a:r>
              <a:rPr lang="ru-RU" dirty="0" smtClean="0"/>
              <a:t> Лед (какой?) — блестящий, зеркальный, скользкий.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038600" cy="543346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Перевести на русский язык рассказ.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 Од </a:t>
            </a:r>
            <a:r>
              <a:rPr lang="ru-RU" dirty="0" err="1" smtClean="0"/>
              <a:t>кизось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err="1" smtClean="0"/>
              <a:t>Сась</a:t>
            </a:r>
            <a:r>
              <a:rPr lang="ru-RU" dirty="0" smtClean="0"/>
              <a:t> Од </a:t>
            </a:r>
            <a:r>
              <a:rPr lang="ru-RU" dirty="0" err="1" smtClean="0"/>
              <a:t>Кизось</a:t>
            </a:r>
            <a:r>
              <a:rPr lang="ru-RU" dirty="0" smtClean="0"/>
              <a:t>. </a:t>
            </a:r>
            <a:r>
              <a:rPr lang="ru-RU" dirty="0" err="1" smtClean="0"/>
              <a:t>Иттне</a:t>
            </a:r>
            <a:r>
              <a:rPr lang="ru-RU" dirty="0" smtClean="0"/>
              <a:t> </a:t>
            </a:r>
            <a:r>
              <a:rPr lang="ru-RU" dirty="0" err="1" smtClean="0"/>
              <a:t>наряжайхть</a:t>
            </a:r>
            <a:r>
              <a:rPr lang="ru-RU" dirty="0" smtClean="0"/>
              <a:t> кузня. </a:t>
            </a:r>
            <a:r>
              <a:rPr lang="ru-RU" dirty="0" err="1" smtClean="0"/>
              <a:t>Сась</a:t>
            </a:r>
            <a:r>
              <a:rPr lang="ru-RU" dirty="0" smtClean="0"/>
              <a:t> Якшам </a:t>
            </a:r>
            <a:r>
              <a:rPr lang="ru-RU" dirty="0" err="1" smtClean="0"/>
              <a:t>Атясь</a:t>
            </a:r>
            <a:r>
              <a:rPr lang="ru-RU" dirty="0" smtClean="0"/>
              <a:t> </a:t>
            </a:r>
            <a:r>
              <a:rPr lang="ru-RU" dirty="0" err="1" smtClean="0"/>
              <a:t>Ловонь</a:t>
            </a:r>
            <a:r>
              <a:rPr lang="ru-RU" dirty="0" smtClean="0"/>
              <a:t> </a:t>
            </a:r>
            <a:r>
              <a:rPr lang="ru-RU" dirty="0" err="1" smtClean="0"/>
              <a:t>Стирнянц</a:t>
            </a:r>
            <a:r>
              <a:rPr lang="ru-RU" dirty="0" smtClean="0"/>
              <a:t> </a:t>
            </a:r>
            <a:r>
              <a:rPr lang="ru-RU" dirty="0" err="1" smtClean="0"/>
              <a:t>мархта</a:t>
            </a:r>
            <a:r>
              <a:rPr lang="ru-RU" dirty="0" smtClean="0"/>
              <a:t>. Синь </a:t>
            </a:r>
            <a:r>
              <a:rPr lang="ru-RU" dirty="0" err="1" smtClean="0"/>
              <a:t>кадсть</a:t>
            </a:r>
            <a:r>
              <a:rPr lang="ru-RU" dirty="0" smtClean="0"/>
              <a:t> </a:t>
            </a:r>
            <a:r>
              <a:rPr lang="ru-RU" dirty="0" err="1" smtClean="0"/>
              <a:t>казнет</a:t>
            </a:r>
            <a:r>
              <a:rPr lang="ru-RU" dirty="0" smtClean="0"/>
              <a:t> </a:t>
            </a:r>
            <a:r>
              <a:rPr lang="ru-RU" dirty="0" err="1" smtClean="0"/>
              <a:t>иттненди</a:t>
            </a:r>
            <a:r>
              <a:rPr lang="ru-RU" dirty="0" smtClean="0"/>
              <a:t>. Од </a:t>
            </a:r>
            <a:r>
              <a:rPr lang="ru-RU" dirty="0" err="1" smtClean="0"/>
              <a:t>кизось</a:t>
            </a:r>
            <a:r>
              <a:rPr lang="ru-RU" dirty="0" smtClean="0"/>
              <a:t> </a:t>
            </a:r>
            <a:r>
              <a:rPr lang="ru-RU" dirty="0" err="1" smtClean="0"/>
              <a:t>кенярдомань</a:t>
            </a:r>
            <a:r>
              <a:rPr lang="ru-RU" dirty="0" smtClean="0"/>
              <a:t> праздник.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Физкульминутка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214414" y="1571612"/>
            <a:ext cx="7143800" cy="4525963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Минь</a:t>
            </a:r>
            <a:r>
              <a:rPr lang="ru-RU" dirty="0" smtClean="0"/>
              <a:t> </a:t>
            </a:r>
            <a:r>
              <a:rPr lang="ru-RU" dirty="0" err="1" smtClean="0"/>
              <a:t>ловонь</a:t>
            </a:r>
            <a:r>
              <a:rPr lang="ru-RU" dirty="0" smtClean="0"/>
              <a:t> </a:t>
            </a:r>
            <a:r>
              <a:rPr lang="ru-RU" dirty="0" err="1" smtClean="0"/>
              <a:t>покольнят,минь</a:t>
            </a:r>
            <a:r>
              <a:rPr lang="ru-RU" dirty="0" smtClean="0"/>
              <a:t> </a:t>
            </a:r>
            <a:r>
              <a:rPr lang="ru-RU" dirty="0" err="1" smtClean="0"/>
              <a:t>ляпонятама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Мяленьке</a:t>
            </a:r>
            <a:r>
              <a:rPr lang="ru-RU" dirty="0" smtClean="0"/>
              <a:t> </a:t>
            </a:r>
            <a:r>
              <a:rPr lang="ru-RU" dirty="0" err="1" smtClean="0"/>
              <a:t>минь</a:t>
            </a:r>
            <a:r>
              <a:rPr lang="ru-RU" dirty="0" smtClean="0"/>
              <a:t> </a:t>
            </a:r>
            <a:r>
              <a:rPr lang="ru-RU" dirty="0" err="1" smtClean="0"/>
              <a:t>шарондомс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Кштитяма</a:t>
            </a:r>
            <a:r>
              <a:rPr lang="ru-RU" dirty="0" smtClean="0"/>
              <a:t> </a:t>
            </a:r>
            <a:r>
              <a:rPr lang="ru-RU" dirty="0" err="1" smtClean="0"/>
              <a:t>шинек</a:t>
            </a:r>
            <a:r>
              <a:rPr lang="ru-RU" dirty="0" smtClean="0"/>
              <a:t> </a:t>
            </a:r>
            <a:r>
              <a:rPr lang="ru-RU" dirty="0" err="1" smtClean="0"/>
              <a:t>венек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Шуфттнень</a:t>
            </a:r>
            <a:r>
              <a:rPr lang="ru-RU" dirty="0" smtClean="0"/>
              <a:t> </a:t>
            </a:r>
            <a:r>
              <a:rPr lang="ru-RU" dirty="0" err="1" smtClean="0"/>
              <a:t>минь</a:t>
            </a:r>
            <a:r>
              <a:rPr lang="ru-RU" dirty="0" smtClean="0"/>
              <a:t> </a:t>
            </a:r>
            <a:r>
              <a:rPr lang="ru-RU" dirty="0" err="1" smtClean="0"/>
              <a:t>архнесаськ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Крышатнень</a:t>
            </a:r>
            <a:r>
              <a:rPr lang="ru-RU" dirty="0" smtClean="0"/>
              <a:t> </a:t>
            </a:r>
            <a:r>
              <a:rPr lang="ru-RU" dirty="0" err="1" smtClean="0"/>
              <a:t>вельхтясаськ</a:t>
            </a:r>
            <a:r>
              <a:rPr lang="ru-RU" dirty="0" smtClean="0"/>
              <a:t>.                   </a:t>
            </a:r>
            <a:r>
              <a:rPr lang="ru-RU" dirty="0" err="1" smtClean="0"/>
              <a:t>Модоть</a:t>
            </a:r>
            <a:r>
              <a:rPr lang="ru-RU" dirty="0" smtClean="0"/>
              <a:t> </a:t>
            </a:r>
            <a:r>
              <a:rPr lang="ru-RU" dirty="0" err="1" smtClean="0"/>
              <a:t>бархатса</a:t>
            </a:r>
            <a:r>
              <a:rPr lang="ru-RU" dirty="0" smtClean="0"/>
              <a:t> </a:t>
            </a:r>
            <a:r>
              <a:rPr lang="ru-RU" dirty="0" err="1" smtClean="0"/>
              <a:t>валясаськ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Якшамть</a:t>
            </a:r>
            <a:r>
              <a:rPr lang="ru-RU" dirty="0" smtClean="0"/>
              <a:t> </a:t>
            </a:r>
            <a:r>
              <a:rPr lang="ru-RU" dirty="0" err="1" smtClean="0"/>
              <a:t>эзда</a:t>
            </a:r>
            <a:r>
              <a:rPr lang="ru-RU" dirty="0" smtClean="0"/>
              <a:t> </a:t>
            </a:r>
            <a:r>
              <a:rPr lang="ru-RU" dirty="0" err="1" smtClean="0"/>
              <a:t>кяшсаськ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Лийсь</a:t>
            </a:r>
            <a:r>
              <a:rPr lang="ru-RU" dirty="0" smtClean="0"/>
              <a:t> </a:t>
            </a:r>
            <a:r>
              <a:rPr lang="ru-RU" dirty="0" err="1" smtClean="0"/>
              <a:t>варманясь</a:t>
            </a:r>
            <a:endParaRPr lang="ru-RU" dirty="0" smtClean="0"/>
          </a:p>
          <a:p>
            <a:r>
              <a:rPr lang="ru-RU" dirty="0" err="1" smtClean="0"/>
              <a:t>Лийфтазень</a:t>
            </a:r>
            <a:r>
              <a:rPr lang="ru-RU" dirty="0" smtClean="0"/>
              <a:t> </a:t>
            </a:r>
            <a:r>
              <a:rPr lang="ru-RU" dirty="0" err="1" smtClean="0"/>
              <a:t>ловпакшкятнень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Тялонь</a:t>
            </a:r>
            <a:r>
              <a:rPr lang="ru-RU" dirty="0" smtClean="0"/>
              <a:t> </a:t>
            </a:r>
            <a:r>
              <a:rPr lang="ru-RU" dirty="0" err="1" smtClean="0"/>
              <a:t>налхксематне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bcea37a3a534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9" y="1460040"/>
            <a:ext cx="3714776" cy="539795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Сюкпря</a:t>
            </a:r>
            <a:r>
              <a:rPr lang="ru-RU" dirty="0" smtClean="0"/>
              <a:t>, </a:t>
            </a:r>
            <a:r>
              <a:rPr lang="ru-RU" dirty="0" err="1" smtClean="0"/>
              <a:t>шабат</a:t>
            </a:r>
            <a:r>
              <a:rPr lang="ru-RU" smtClean="0"/>
              <a:t> !</a:t>
            </a:r>
            <a:endParaRPr lang="ru-RU"/>
          </a:p>
        </p:txBody>
      </p:sp>
      <p:pic>
        <p:nvPicPr>
          <p:cNvPr id="4" name="Содержимое 3" descr="1354119870_556702_447524385295025_756493169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Тялось</a:t>
            </a:r>
            <a:r>
              <a:rPr lang="ru-RU" dirty="0" smtClean="0"/>
              <a:t> </a:t>
            </a:r>
            <a:r>
              <a:rPr lang="ru-RU" dirty="0" err="1" smtClean="0"/>
              <a:t>сась</a:t>
            </a:r>
            <a:r>
              <a:rPr lang="ru-RU" dirty="0" smtClean="0"/>
              <a:t>, лов и </a:t>
            </a:r>
            <a:r>
              <a:rPr lang="ru-RU" dirty="0" err="1" smtClean="0"/>
              <a:t>кенярдема</a:t>
            </a:r>
            <a:r>
              <a:rPr lang="ru-RU" dirty="0" smtClean="0"/>
              <a:t> </a:t>
            </a:r>
            <a:r>
              <a:rPr lang="ru-RU" dirty="0" err="1" smtClean="0"/>
              <a:t>кандсь</a:t>
            </a:r>
            <a:endParaRPr lang="ru-RU" dirty="0"/>
          </a:p>
        </p:txBody>
      </p:sp>
      <p:pic>
        <p:nvPicPr>
          <p:cNvPr id="4" name="Содержимое 3" descr="0001-001-Stikhi-pro-Novyj-go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2507" y="1142984"/>
            <a:ext cx="7620020" cy="5715016"/>
          </a:xfrm>
        </p:spPr>
      </p:pic>
      <p:pic>
        <p:nvPicPr>
          <p:cNvPr id="5" name="Содержимое 3" descr="0001-001-Stikhi-pro-Novyj-g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142984"/>
            <a:ext cx="7620020" cy="57150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О зиме:</a:t>
            </a:r>
            <a:endParaRPr lang="ru-RU" sz="40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Дни зимой еще короче, чем осенью. Солнце редко выглядывает из-за туч и греет слабо.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День за днем — снегопады: хлопья снега быстро летят из низких темных туч и заволакивают все вокруг белой пеленой. Снег укрывает землю пушистым покрывалом, лежит на ветвях деревьев и кустарников. Лес становится праздничным, похожим на белый резной терем. Белеют тропинки, дороги, крыши домов.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Часто метут метели, кружат снежные вихри вьюги, бегут по земле поземки. Зимой стоят морозные дни. Реки, озера и пруды покрыты толстым льдом. Мороз рисует на оконных стеклах причудливые узоры.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Иногда бывают оттепели. Сугробы темнеют и оседают, с крыш свисает ледяная бахрома сосулек.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Деревья и кусты стоят без листьев. Зимой они не питаются не растут, как бы погружаются в глубокий сон.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Лесные звери укрываются от холода в дуплах и норах или зарываются в глубокий снег.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Много веселых забав у детворы зимой — катание на санках, лыжах и коньках. В дни оттепелей ребята строят снежные крепости, играют в снежки, лепят снеговиков и зверушек из липкого снега. Дети и взрослые готовятся к встрече Нового года. Наряжают елку, украшают ее разноцветными шарами, бусами, гирляндами, водят вокруг елки хороводы, песни поют, кладут под елку.</a:t>
            </a:r>
          </a:p>
          <a:p>
            <a:endParaRPr lang="ru-RU" dirty="0"/>
          </a:p>
        </p:txBody>
      </p:sp>
      <p:pic>
        <p:nvPicPr>
          <p:cNvPr id="5" name="Picture 2" descr="D:\КАРТИНКИ зима\1290664162_1280x1024_white-christ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5792688"/>
            <a:ext cx="1331640" cy="1065312"/>
          </a:xfrm>
          <a:prstGeom prst="rect">
            <a:avLst/>
          </a:prstGeom>
          <a:noFill/>
        </p:spPr>
      </p:pic>
      <p:pic>
        <p:nvPicPr>
          <p:cNvPr id="6" name="Picture 2" descr="D:\КАРТИНКИ зима\1290664162_1280x1024_white-christ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92688"/>
            <a:ext cx="1331640" cy="1065312"/>
          </a:xfrm>
          <a:prstGeom prst="rect">
            <a:avLst/>
          </a:prstGeom>
          <a:noFill/>
        </p:spPr>
      </p:pic>
      <p:pic>
        <p:nvPicPr>
          <p:cNvPr id="7" name="Picture 2" descr="D:\КАРТИНКИ зима\1290664162_1280x1024_white-christm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8424" y="-1"/>
            <a:ext cx="755576" cy="604461"/>
          </a:xfrm>
          <a:prstGeom prst="rect">
            <a:avLst/>
          </a:prstGeom>
          <a:noFill/>
        </p:spPr>
      </p:pic>
      <p:pic>
        <p:nvPicPr>
          <p:cNvPr id="8" name="Picture 2" descr="D:\КАРТИНКИ зима\1290664162_1280x1024_white-christm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685850" cy="548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FF00"/>
          </a:solidFill>
        </p:spPr>
        <p:txBody>
          <a:bodyPr/>
          <a:lstStyle/>
          <a:p>
            <a:r>
              <a:rPr lang="ru-RU" b="1" dirty="0" err="1" smtClean="0">
                <a:solidFill>
                  <a:srgbClr val="0070C0"/>
                </a:solidFill>
              </a:rPr>
              <a:t>Загадкат</a:t>
            </a:r>
            <a:r>
              <a:rPr lang="ru-RU" b="1" dirty="0" smtClean="0">
                <a:solidFill>
                  <a:srgbClr val="0070C0"/>
                </a:solidFill>
              </a:rPr>
              <a:t> , </a:t>
            </a:r>
            <a:r>
              <a:rPr lang="ru-RU" b="1" dirty="0" err="1" smtClean="0">
                <a:solidFill>
                  <a:srgbClr val="0070C0"/>
                </a:solidFill>
              </a:rPr>
              <a:t>пословицат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51" name="Picture 3" descr="D:\КАРТИНКИ зима\0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57752" y="1428736"/>
            <a:ext cx="3816424" cy="504056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2052" name="Picture 4" descr="D:\КАРТИНКИ зима\scrn_big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68760"/>
            <a:ext cx="3600400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Загадкат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тялоть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колга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716016" y="1052736"/>
            <a:ext cx="4038600" cy="5400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400" dirty="0" smtClean="0"/>
              <a:t>С неба звезды падают, лягут на поля, пусть под ними скроется черная земля. (Снежинки)</a:t>
            </a:r>
          </a:p>
          <a:p>
            <a:pPr algn="ctr">
              <a:buNone/>
            </a:pPr>
            <a:r>
              <a:rPr lang="ru-RU" sz="1400" dirty="0" smtClean="0"/>
              <a:t>Бежит по снегу, а следу нету. (Поземка)</a:t>
            </a:r>
          </a:p>
          <a:p>
            <a:pPr algn="ctr">
              <a:buNone/>
            </a:pPr>
            <a:r>
              <a:rPr lang="ru-RU" sz="1400" dirty="0" smtClean="0"/>
              <a:t>Гуляю в поле, летаю на воле, кручу, бурчу, знать ничего не хочу. (Метель)</a:t>
            </a:r>
          </a:p>
          <a:p>
            <a:pPr algn="ctr">
              <a:buNone/>
            </a:pPr>
            <a:r>
              <a:rPr lang="ru-RU" sz="1400" dirty="0" smtClean="0"/>
              <a:t>Белая морковка зимой растет. (Сосулька)</a:t>
            </a:r>
          </a:p>
          <a:p>
            <a:pPr algn="ctr">
              <a:buNone/>
            </a:pPr>
            <a:r>
              <a:rPr lang="ru-RU" sz="1400" dirty="0" smtClean="0"/>
              <a:t>Его весной и летом мы видели одетым, а осенью с бедняжки сорвали все рубашки, но зимние метели в меха его одели. (Дерево)</a:t>
            </a:r>
          </a:p>
          <a:p>
            <a:pPr algn="ctr">
              <a:buNone/>
            </a:pPr>
            <a:r>
              <a:rPr lang="ru-RU" sz="1400" dirty="0" smtClean="0"/>
              <a:t>Кто по снегу быстро мчится, провалится не боится? (Лыжник)</a:t>
            </a:r>
          </a:p>
          <a:p>
            <a:pPr algn="ctr">
              <a:buNone/>
            </a:pPr>
            <a:r>
              <a:rPr lang="ru-RU" sz="1400" dirty="0" smtClean="0"/>
              <a:t>Деревянные кони по снегу скачут, а в снег не проваливаются. (Лыжи)</a:t>
            </a:r>
          </a:p>
          <a:p>
            <a:pPr algn="ctr">
              <a:buNone/>
            </a:pPr>
            <a:r>
              <a:rPr lang="ru-RU" sz="1400" dirty="0" smtClean="0"/>
              <a:t>Все лето стояли, зимы ожидали, дождались поры – помчались с горы. (Санки)</a:t>
            </a:r>
          </a:p>
          <a:p>
            <a:pPr algn="ctr">
              <a:buNone/>
            </a:pPr>
            <a:r>
              <a:rPr lang="ru-RU" sz="1400" dirty="0" smtClean="0"/>
              <a:t>Два коня у меня, два коня. По воде они возят меня, а вода тверда, словно каменная. (Коньки, Лед)</a:t>
            </a:r>
          </a:p>
          <a:p>
            <a:pPr algn="ctr">
              <a:buNone/>
            </a:pPr>
            <a:r>
              <a:rPr lang="ru-RU" sz="1400" dirty="0" smtClean="0"/>
              <a:t>Льется речка – мы лежим, лед на речке – мы бежим. (Коньки)</a:t>
            </a:r>
          </a:p>
          <a:p>
            <a:pPr algn="ctr">
              <a:buNone/>
            </a:pPr>
            <a:r>
              <a:rPr lang="ru-RU" sz="1400" dirty="0" smtClean="0"/>
              <a:t>Хоть сама - и снег, и лед, а уходит – слезы льет. (Зима)</a:t>
            </a:r>
          </a:p>
          <a:p>
            <a:endParaRPr lang="ru-RU" sz="1400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32859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dirty="0" smtClean="0">
                <a:solidFill>
                  <a:schemeClr val="tx1"/>
                </a:solidFill>
              </a:rPr>
              <a:t>Кто поляны белит белым, и на стенах пишет мелом, шьет пуховые перины, разукрасил все витрины? (Мороз)</a:t>
            </a:r>
          </a:p>
          <a:p>
            <a:pPr algn="ctr">
              <a:buNone/>
            </a:pPr>
            <a:r>
              <a:rPr lang="ru-RU" sz="1300" dirty="0" smtClean="0">
                <a:solidFill>
                  <a:schemeClr val="tx1"/>
                </a:solidFill>
              </a:rPr>
              <a:t>Кто зимой в трубе гудит? (Ветер)</a:t>
            </a:r>
          </a:p>
          <a:p>
            <a:pPr algn="ctr">
              <a:buNone/>
            </a:pPr>
            <a:r>
              <a:rPr lang="ru-RU" sz="1300" dirty="0" smtClean="0">
                <a:solidFill>
                  <a:schemeClr val="tx1"/>
                </a:solidFill>
              </a:rPr>
              <a:t>Без рук, без ног по свету рыщет, поет да свищет. (Ветер)</a:t>
            </a:r>
          </a:p>
          <a:p>
            <a:pPr algn="ctr">
              <a:buNone/>
            </a:pPr>
            <a:r>
              <a:rPr lang="ru-RU" sz="1300" dirty="0" smtClean="0">
                <a:solidFill>
                  <a:schemeClr val="tx1"/>
                </a:solidFill>
              </a:rPr>
              <a:t>Кто без бревен через реки мосты строит? (Мороз)</a:t>
            </a:r>
          </a:p>
          <a:p>
            <a:pPr algn="ctr">
              <a:buNone/>
            </a:pPr>
            <a:r>
              <a:rPr lang="ru-RU" sz="1300" dirty="0" smtClean="0">
                <a:solidFill>
                  <a:schemeClr val="tx1"/>
                </a:solidFill>
              </a:rPr>
              <a:t>Старик у ворот тепло уволок, сам не бежит, и стоять не велит (Мороз)</a:t>
            </a:r>
          </a:p>
          <a:p>
            <a:pPr algn="ctr">
              <a:buNone/>
            </a:pPr>
            <a:r>
              <a:rPr lang="ru-RU" sz="1300" dirty="0" smtClean="0">
                <a:solidFill>
                  <a:schemeClr val="tx1"/>
                </a:solidFill>
              </a:rPr>
              <a:t>У избы побывал – все окно разрисовал, у реки погостил – во всю реку мост мостил. (Мороз)</a:t>
            </a:r>
          </a:p>
          <a:p>
            <a:pPr algn="ctr">
              <a:buNone/>
            </a:pPr>
            <a:r>
              <a:rPr lang="ru-RU" sz="1300" dirty="0" smtClean="0">
                <a:solidFill>
                  <a:schemeClr val="tx1"/>
                </a:solidFill>
              </a:rPr>
              <a:t>Без рук рисует, без зубов кусает. (Мороз)</a:t>
            </a:r>
          </a:p>
          <a:p>
            <a:pPr algn="ctr">
              <a:buNone/>
            </a:pPr>
            <a:r>
              <a:rPr lang="ru-RU" sz="1300" dirty="0" smtClean="0">
                <a:solidFill>
                  <a:schemeClr val="tx1"/>
                </a:solidFill>
              </a:rPr>
              <a:t>Без досок, без топоров через речку мост готов. Мост как синее стекло! Скользко, весело, светло! (Лед)</a:t>
            </a:r>
          </a:p>
          <a:p>
            <a:pPr algn="ctr">
              <a:buNone/>
            </a:pPr>
            <a:r>
              <a:rPr lang="ru-RU" sz="1300" dirty="0" smtClean="0">
                <a:solidFill>
                  <a:schemeClr val="tx1"/>
                </a:solidFill>
              </a:rPr>
              <a:t>Рыбам зиму жить тепло: крыша – толстое стекло. (Лед)</a:t>
            </a:r>
          </a:p>
          <a:p>
            <a:pPr algn="ctr">
              <a:buNone/>
            </a:pPr>
            <a:r>
              <a:rPr lang="ru-RU" sz="1300" dirty="0" smtClean="0">
                <a:solidFill>
                  <a:schemeClr val="tx1"/>
                </a:solidFill>
              </a:rPr>
              <a:t>Бел, да не сахар, ног нет, да идет. (Снег)</a:t>
            </a:r>
          </a:p>
          <a:p>
            <a:pPr algn="ctr">
              <a:buNone/>
            </a:pPr>
            <a:r>
              <a:rPr lang="ru-RU" sz="1300" dirty="0" smtClean="0">
                <a:solidFill>
                  <a:schemeClr val="tx1"/>
                </a:solidFill>
              </a:rPr>
              <a:t>На всех садится, никого не боится. (Снег)</a:t>
            </a:r>
          </a:p>
          <a:p>
            <a:pPr algn="ctr">
              <a:buNone/>
            </a:pPr>
            <a:r>
              <a:rPr lang="ru-RU" sz="1300" dirty="0" smtClean="0">
                <a:solidFill>
                  <a:schemeClr val="tx1"/>
                </a:solidFill>
              </a:rPr>
              <a:t>Вился, вился белый рой, сел на землю – стал горой. (Снег)</a:t>
            </a:r>
          </a:p>
          <a:p>
            <a:pPr algn="ctr">
              <a:buNone/>
            </a:pPr>
            <a:r>
              <a:rPr lang="ru-RU" sz="1300" dirty="0" smtClean="0"/>
              <a:t>Он пушистый, серебристый, но рукой его не тронь: станет капелькою чистой, как поймаешь на ладонь. (Снег) </a:t>
            </a:r>
          </a:p>
          <a:p>
            <a:pPr algn="ctr">
              <a:buNone/>
            </a:pPr>
            <a:endParaRPr lang="ru-RU" sz="13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rgbClr val="FFFF00"/>
          </a:solidFill>
        </p:spPr>
        <p:txBody>
          <a:bodyPr/>
          <a:lstStyle/>
          <a:p>
            <a:r>
              <a:rPr lang="ru-RU" b="1" dirty="0" err="1" smtClean="0">
                <a:solidFill>
                  <a:srgbClr val="0070C0"/>
                </a:solidFill>
              </a:rPr>
              <a:t>Тялонь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стихотвореният</a:t>
            </a:r>
            <a:r>
              <a:rPr lang="ru-RU" b="1" dirty="0" smtClean="0">
                <a:solidFill>
                  <a:srgbClr val="0070C0"/>
                </a:solidFill>
              </a:rPr>
              <a:t> 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D:\КАРТИНКИ зима\011lab0opo125754276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9512" y="1268760"/>
            <a:ext cx="4248472" cy="532859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6" name="Picture 2" descr="D:\КАРТИНКИ зима\015lab0opo12575427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5" y="1268760"/>
            <a:ext cx="4104456" cy="5328592"/>
          </a:xfrm>
          <a:prstGeom prst="rect">
            <a:avLst/>
          </a:prstGeom>
          <a:noFill/>
          <a:ln w="38100">
            <a:solidFill>
              <a:srgbClr val="FFFF00"/>
            </a:solidFill>
            <a:beve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КАРТИНКИ зима\01lab0opo125754276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5076056" cy="54726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4101" name="Picture 5" descr="D:\КАРТИНКИ зима\4___352416_1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692696"/>
            <a:ext cx="4320480" cy="54726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4" name="Picture 5" descr="D:\КАРТИНКИ зима\4___352416_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714356"/>
            <a:ext cx="4320480" cy="54726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4038600" cy="34563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«Зима» (А.С. Пушкин)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Пришла, рассыпалась; клоками повисла на суках дубов</a:t>
            </a:r>
          </a:p>
          <a:p>
            <a:pPr algn="ctr">
              <a:buNone/>
            </a:pPr>
            <a:r>
              <a:rPr lang="ru-RU" dirty="0" smtClean="0"/>
              <a:t> Легла волнистыми коврами среди полей, вокруг холмов;</a:t>
            </a:r>
          </a:p>
          <a:p>
            <a:pPr algn="ctr">
              <a:buNone/>
            </a:pPr>
            <a:r>
              <a:rPr lang="ru-RU" dirty="0" smtClean="0"/>
              <a:t> Брега с недвижною рекою сровняла пухлой пеленою;</a:t>
            </a:r>
          </a:p>
          <a:p>
            <a:pPr algn="ctr">
              <a:buNone/>
            </a:pPr>
            <a:r>
              <a:rPr lang="ru-RU" dirty="0" smtClean="0"/>
              <a:t> Блеснул мороз. И рады мы проказам матушки зимы.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476673"/>
            <a:ext cx="4038600" cy="403244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/>
              <a:t> «Снегопад» (</a:t>
            </a:r>
            <a:r>
              <a:rPr lang="ru-RU" b="1" dirty="0" err="1" smtClean="0"/>
              <a:t>Глушев</a:t>
            </a:r>
            <a:r>
              <a:rPr lang="ru-RU" b="1" dirty="0" smtClean="0"/>
              <a:t> Г.)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Маленькие ёлки</a:t>
            </a:r>
          </a:p>
          <a:p>
            <a:pPr algn="ctr">
              <a:buNone/>
            </a:pPr>
            <a:r>
              <a:rPr lang="ru-RU" dirty="0" smtClean="0"/>
              <a:t> И большие ели</a:t>
            </a:r>
          </a:p>
          <a:p>
            <a:pPr algn="ctr">
              <a:buNone/>
            </a:pPr>
            <a:r>
              <a:rPr lang="ru-RU" dirty="0" smtClean="0"/>
              <a:t> Что-то приумолкли,</a:t>
            </a:r>
          </a:p>
          <a:p>
            <a:pPr algn="ctr">
              <a:buNone/>
            </a:pPr>
            <a:r>
              <a:rPr lang="ru-RU" dirty="0" smtClean="0"/>
              <a:t> Что-то присмирели.</a:t>
            </a:r>
          </a:p>
          <a:p>
            <a:pPr algn="ctr">
              <a:buNone/>
            </a:pPr>
            <a:r>
              <a:rPr lang="ru-RU" dirty="0" smtClean="0"/>
              <a:t> Снег с утра до ночи,</a:t>
            </a:r>
          </a:p>
          <a:p>
            <a:pPr algn="ctr">
              <a:buNone/>
            </a:pPr>
            <a:r>
              <a:rPr lang="ru-RU" dirty="0" smtClean="0"/>
              <a:t> Всё засыпать хочет:</a:t>
            </a:r>
          </a:p>
          <a:p>
            <a:pPr algn="ctr">
              <a:buNone/>
            </a:pPr>
            <a:r>
              <a:rPr lang="ru-RU" dirty="0" smtClean="0"/>
              <a:t> И в лесу все тише,</a:t>
            </a:r>
          </a:p>
          <a:p>
            <a:pPr algn="ctr">
              <a:buNone/>
            </a:pPr>
            <a:r>
              <a:rPr lang="ru-RU" dirty="0" smtClean="0"/>
              <a:t> И снега все выше.</a:t>
            </a:r>
          </a:p>
          <a:p>
            <a:pPr algn="ctr">
              <a:buNone/>
            </a:pPr>
            <a:r>
              <a:rPr lang="ru-RU" dirty="0" smtClean="0"/>
              <a:t> Елочки-подружки</a:t>
            </a:r>
          </a:p>
          <a:p>
            <a:pPr algn="ctr">
              <a:buNone/>
            </a:pPr>
            <a:r>
              <a:rPr lang="ru-RU" dirty="0" smtClean="0"/>
              <a:t> Говорят друг дружке:</a:t>
            </a:r>
          </a:p>
          <a:p>
            <a:pPr algn="ctr">
              <a:buNone/>
            </a:pPr>
            <a:r>
              <a:rPr lang="ru-RU" dirty="0" smtClean="0"/>
              <a:t> -Слишком много снега-</a:t>
            </a:r>
          </a:p>
          <a:p>
            <a:pPr algn="ctr">
              <a:buNone/>
            </a:pPr>
            <a:r>
              <a:rPr lang="ru-RU" dirty="0" smtClean="0"/>
              <a:t> Тяжело макушке.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D:\КАРТИНКИ зима\0_6ce91_1f53b37a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077072"/>
            <a:ext cx="3275856" cy="2780928"/>
          </a:xfrm>
          <a:prstGeom prst="rect">
            <a:avLst/>
          </a:prstGeom>
          <a:noFill/>
        </p:spPr>
      </p:pic>
      <p:pic>
        <p:nvPicPr>
          <p:cNvPr id="10" name="Picture 2" descr="D:\КАРТИНКИ зима\4789777_Utro_tumanno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4032448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420888"/>
            <a:ext cx="4176464" cy="41044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«</a:t>
            </a:r>
            <a:r>
              <a:rPr lang="ru-RU" b="1" dirty="0" err="1" smtClean="0"/>
              <a:t>Тялось</a:t>
            </a:r>
            <a:r>
              <a:rPr lang="ru-RU" b="1" dirty="0" smtClean="0"/>
              <a:t> </a:t>
            </a:r>
            <a:r>
              <a:rPr lang="ru-RU" b="1" dirty="0" err="1" smtClean="0"/>
              <a:t>сась</a:t>
            </a:r>
            <a:r>
              <a:rPr lang="ru-RU" b="1" dirty="0" smtClean="0"/>
              <a:t>»</a:t>
            </a:r>
          </a:p>
          <a:p>
            <a:pPr algn="ctr">
              <a:buNone/>
            </a:pPr>
            <a:r>
              <a:rPr lang="ru-RU" b="1" dirty="0" smtClean="0"/>
              <a:t>Моли, моли </a:t>
            </a:r>
            <a:r>
              <a:rPr lang="ru-RU" b="1" dirty="0" err="1" smtClean="0"/>
              <a:t>васень</a:t>
            </a:r>
            <a:r>
              <a:rPr lang="ru-RU" b="1" dirty="0" smtClean="0"/>
              <a:t> </a:t>
            </a:r>
            <a:r>
              <a:rPr lang="ru-RU" b="1" dirty="0" err="1" smtClean="0"/>
              <a:t>ловсь</a:t>
            </a:r>
            <a:r>
              <a:rPr lang="ru-RU" b="1" dirty="0" smtClean="0"/>
              <a:t> </a:t>
            </a:r>
            <a:r>
              <a:rPr lang="ru-RU" b="1" dirty="0" err="1" smtClean="0"/>
              <a:t>Прай</a:t>
            </a:r>
            <a:r>
              <a:rPr lang="ru-RU" b="1" dirty="0" smtClean="0"/>
              <a:t> и </a:t>
            </a:r>
            <a:r>
              <a:rPr lang="ru-RU" b="1" dirty="0" err="1" smtClean="0"/>
              <a:t>мади</a:t>
            </a:r>
            <a:r>
              <a:rPr lang="ru-RU" b="1" dirty="0" smtClean="0"/>
              <a:t> </a:t>
            </a:r>
            <a:r>
              <a:rPr lang="ru-RU" b="1" dirty="0" err="1" smtClean="0"/>
              <a:t>коза-повсь</a:t>
            </a:r>
            <a:r>
              <a:rPr lang="ru-RU" b="1" dirty="0" smtClean="0"/>
              <a:t>     </a:t>
            </a:r>
            <a:r>
              <a:rPr lang="ru-RU" b="1" dirty="0" err="1" smtClean="0"/>
              <a:t>Ацай</a:t>
            </a:r>
            <a:r>
              <a:rPr lang="ru-RU" b="1" dirty="0" smtClean="0"/>
              <a:t> </a:t>
            </a:r>
            <a:r>
              <a:rPr lang="ru-RU" b="1" dirty="0" err="1" smtClean="0"/>
              <a:t>саттнень</a:t>
            </a:r>
            <a:r>
              <a:rPr lang="ru-RU" b="1" dirty="0" smtClean="0"/>
              <a:t>, </a:t>
            </a:r>
            <a:r>
              <a:rPr lang="ru-RU" b="1" dirty="0" err="1" smtClean="0"/>
              <a:t>пирьфнень</a:t>
            </a:r>
            <a:r>
              <a:rPr lang="ru-RU" b="1" dirty="0" smtClean="0"/>
              <a:t>. </a:t>
            </a:r>
            <a:r>
              <a:rPr lang="ru-RU" b="1" dirty="0" err="1" smtClean="0"/>
              <a:t>Паксятнень</a:t>
            </a:r>
            <a:r>
              <a:rPr lang="ru-RU" b="1" dirty="0" smtClean="0"/>
              <a:t> и </a:t>
            </a:r>
            <a:r>
              <a:rPr lang="ru-RU" b="1" dirty="0" err="1" smtClean="0"/>
              <a:t>вирьхнень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332656"/>
            <a:ext cx="4038600" cy="44644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dirty="0" err="1" smtClean="0"/>
              <a:t>Ефси</a:t>
            </a:r>
            <a:r>
              <a:rPr lang="ru-RU" b="1" dirty="0" smtClean="0"/>
              <a:t> </a:t>
            </a:r>
            <a:r>
              <a:rPr lang="ru-RU" b="1" dirty="0" err="1" smtClean="0"/>
              <a:t>вальиять</a:t>
            </a:r>
            <a:r>
              <a:rPr lang="ru-RU" b="1" dirty="0" smtClean="0"/>
              <a:t> </a:t>
            </a:r>
            <a:r>
              <a:rPr lang="ru-RU" b="1" dirty="0" err="1" smtClean="0"/>
              <a:t>ала.Пухонь</a:t>
            </a:r>
            <a:r>
              <a:rPr lang="ru-RU" b="1" dirty="0" smtClean="0"/>
              <a:t> одеяла. </a:t>
            </a:r>
            <a:r>
              <a:rPr lang="ru-RU" b="1" dirty="0" err="1" smtClean="0"/>
              <a:t>Ляйть</a:t>
            </a:r>
            <a:r>
              <a:rPr lang="ru-RU" b="1" dirty="0" smtClean="0"/>
              <a:t> </a:t>
            </a:r>
            <a:r>
              <a:rPr lang="ru-RU" b="1" dirty="0" err="1" smtClean="0"/>
              <a:t>ваксс</a:t>
            </a:r>
            <a:r>
              <a:rPr lang="ru-RU" b="1" dirty="0" smtClean="0"/>
              <a:t> </a:t>
            </a:r>
            <a:r>
              <a:rPr lang="ru-RU" b="1" dirty="0" err="1" smtClean="0"/>
              <a:t>шабатне.Тисть</a:t>
            </a:r>
            <a:r>
              <a:rPr lang="ru-RU" b="1" dirty="0" smtClean="0"/>
              <a:t> ни </a:t>
            </a:r>
            <a:r>
              <a:rPr lang="ru-RU" b="1" dirty="0" err="1" smtClean="0"/>
              <a:t>ловонь</a:t>
            </a:r>
            <a:r>
              <a:rPr lang="ru-RU" b="1" dirty="0" smtClean="0"/>
              <a:t> </a:t>
            </a:r>
            <a:r>
              <a:rPr lang="ru-RU" b="1" dirty="0" err="1" smtClean="0"/>
              <a:t>бабаня</a:t>
            </a:r>
            <a:r>
              <a:rPr lang="ru-RU" b="1" dirty="0" smtClean="0"/>
              <a:t>.</a:t>
            </a:r>
          </a:p>
        </p:txBody>
      </p:sp>
      <p:pic>
        <p:nvPicPr>
          <p:cNvPr id="9218" name="Picture 2" descr="D:\КАРТИНКИ зима\1d66237d4c85a6cd079f27530988fc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4176464" cy="1800200"/>
          </a:xfrm>
          <a:prstGeom prst="rect">
            <a:avLst/>
          </a:prstGeom>
          <a:noFill/>
        </p:spPr>
      </p:pic>
      <p:pic>
        <p:nvPicPr>
          <p:cNvPr id="9219" name="Picture 3" descr="D:\КАРТИНКИ зима\81594104_large_0_41a10_9b03d09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731790"/>
            <a:ext cx="3995936" cy="2126210"/>
          </a:xfrm>
          <a:prstGeom prst="rect">
            <a:avLst/>
          </a:prstGeom>
          <a:noFill/>
        </p:spPr>
      </p:pic>
      <p:pic>
        <p:nvPicPr>
          <p:cNvPr id="6" name="Picture 2" descr="D:\КАРТИНКИ зима\1d66237d4c85a6cd079f27530988fc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4176464" cy="1800200"/>
          </a:xfrm>
          <a:prstGeom prst="rect">
            <a:avLst/>
          </a:prstGeom>
          <a:noFill/>
        </p:spPr>
      </p:pic>
      <p:pic>
        <p:nvPicPr>
          <p:cNvPr id="7" name="Picture 3" descr="D:\КАРТИНКИ зима\81594104_large_0_41a10_9b03d09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731790"/>
            <a:ext cx="3995936" cy="2126210"/>
          </a:xfrm>
          <a:prstGeom prst="rect">
            <a:avLst/>
          </a:prstGeom>
          <a:noFill/>
        </p:spPr>
      </p:pic>
      <p:pic>
        <p:nvPicPr>
          <p:cNvPr id="8" name="Picture 3" descr="D:\КАРТИНКИ зима\81594104_large_0_41a10_9b03d09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731790"/>
            <a:ext cx="3995936" cy="2126210"/>
          </a:xfrm>
          <a:prstGeom prst="rect">
            <a:avLst/>
          </a:prstGeom>
          <a:noFill/>
        </p:spPr>
      </p:pic>
      <p:pic>
        <p:nvPicPr>
          <p:cNvPr id="9" name="Picture 2" descr="D:\КАРТИНКИ зима\1d66237d4c85a6cd079f27530988fc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20" y="581004"/>
            <a:ext cx="4176464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949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Тялось сась, лов и кенярдема кандсь</vt:lpstr>
      <vt:lpstr>Слайд 3</vt:lpstr>
      <vt:lpstr>Загадкат , пословицат</vt:lpstr>
      <vt:lpstr> Загадкат тялоть колга. </vt:lpstr>
      <vt:lpstr>Тялонь стихотвореният  </vt:lpstr>
      <vt:lpstr>Слайд 7</vt:lpstr>
      <vt:lpstr>Слайд 8</vt:lpstr>
      <vt:lpstr>Слайд 9</vt:lpstr>
      <vt:lpstr>Слайд 10</vt:lpstr>
      <vt:lpstr>     </vt:lpstr>
      <vt:lpstr>Физкульминутка.</vt:lpstr>
      <vt:lpstr>Тялонь налхксематне.</vt:lpstr>
      <vt:lpstr>Сюкпря, шабат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  </dc:title>
  <dc:creator>Ольга</dc:creator>
  <cp:lastModifiedBy>WIN7XP</cp:lastModifiedBy>
  <cp:revision>30</cp:revision>
  <dcterms:created xsi:type="dcterms:W3CDTF">2013-03-19T16:31:58Z</dcterms:created>
  <dcterms:modified xsi:type="dcterms:W3CDTF">2015-02-18T19:01:23Z</dcterms:modified>
</cp:coreProperties>
</file>