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1" r:id="rId2"/>
    <p:sldId id="263" r:id="rId3"/>
    <p:sldId id="262" r:id="rId4"/>
    <p:sldId id="257" r:id="rId5"/>
    <p:sldId id="272" r:id="rId6"/>
    <p:sldId id="269" r:id="rId7"/>
    <p:sldId id="265" r:id="rId8"/>
    <p:sldId id="267" r:id="rId9"/>
    <p:sldId id="268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1D096-47FC-45CF-BEC6-BE1CD66FD01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E6213-5F30-4980-9B40-48477CD46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E6213-5F30-4980-9B40-48477CD469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E6213-5F30-4980-9B40-48477CD469C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E6213-5F30-4980-9B40-48477CD469C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E6213-5F30-4980-9B40-48477CD469C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9.gif"/><Relationship Id="rId7" Type="http://schemas.openxmlformats.org/officeDocument/2006/relationships/image" Target="../media/image13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10" Type="http://schemas.openxmlformats.org/officeDocument/2006/relationships/image" Target="../media/image16.gif"/><Relationship Id="rId4" Type="http://schemas.openxmlformats.org/officeDocument/2006/relationships/image" Target="../media/image10.gif"/><Relationship Id="rId9" Type="http://schemas.openxmlformats.org/officeDocument/2006/relationships/image" Target="../media/image1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5\&#1056;&#1072;&#1073;&#1086;&#1095;&#1080;&#1081;%20&#1089;&#1090;&#1086;&#1083;\&#1053;&#1086;&#1074;&#1072;&#1103;%20&#1087;&#1072;&#1087;&#1082;&#1072;\&#1042;&#1086;%20&#1087;&#1086;&#1083;&#1077;%20&#1073;&#1077;&#1088;&#1077;&#1079;&#1072;%20&#1089;&#1090;&#1086;&#1103;&#1083;&#1072;.%20&#1056;&#1091;&#1089;&#1089;&#1082;&#1072;&#1103;%20&#1085;&#1072;&#1088;&#1086;&#1076;&#1085;&#1072;&#1103;%20&#1087;&#1077;&#1089;&#1085;&#1103;.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5\&#1056;&#1072;&#1073;&#1086;&#1095;&#1080;&#1081;%20&#1089;&#1090;&#1086;&#1083;\&#1053;&#1086;&#1074;&#1072;&#1103;%20&#1087;&#1072;&#1087;&#1082;&#1072;\&#1061;&#1086;&#1088;&#1072;%20&#1080;%20&#1089;&#1099;&#1088;&#1073;&#1072;.%20&#1052;&#1086;&#1083;&#1076;&#1072;&#1074;&#1089;&#1082;&#1080;&#1081;%20&#1085;&#1072;&#1088;&#1086;&#1076;&#1085;&#1099;&#1081;%20&#1090;&#1072;&#1085;&#1077;&#1094;.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5\&#1056;&#1072;&#1073;&#1086;&#1095;&#1080;&#1081;%20&#1089;&#1090;&#1086;&#1083;\&#1053;&#1086;&#1074;&#1072;&#1103;%20&#1087;&#1072;&#1087;&#1082;&#1072;\&#1057;&#1080;&#1088;&#1090;&#1072;&#1082;&#1080;.%20&#1043;&#1088;&#1077;&#1095;&#1077;&#1089;&#1082;&#1080;&#1081;%20&#1085;&#1072;&#1088;&#1086;&#1076;&#1085;&#1099;&#1081;%20&#1090;&#1072;&#1085;&#1077;&#1094;.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Pictures\мебель школьная\mu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714488"/>
            <a:ext cx="4786346" cy="45720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285728"/>
            <a:ext cx="72866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 Хоровод муз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uz-urok.ru/rekomen_roditelyam/543213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3161346" cy="3285322"/>
          </a:xfrm>
          <a:prstGeom prst="rect">
            <a:avLst/>
          </a:prstGeom>
          <a:noFill/>
        </p:spPr>
      </p:pic>
      <p:pic>
        <p:nvPicPr>
          <p:cNvPr id="4098" name="Picture 2" descr="C:\Documents and Settings\5\Мои документы\Загрузки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928934"/>
            <a:ext cx="3643338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285860"/>
            <a:ext cx="3760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Все на свете дети знают</a:t>
            </a:r>
            <a:br>
              <a:rPr lang="ru-RU" dirty="0" smtClean="0"/>
            </a:br>
            <a:r>
              <a:rPr lang="ru-RU" dirty="0" smtClean="0"/>
              <a:t>Звуки разные бывают.</a:t>
            </a:r>
            <a:br>
              <a:rPr lang="ru-RU" dirty="0" smtClean="0"/>
            </a:br>
            <a:r>
              <a:rPr lang="ru-RU" dirty="0" smtClean="0"/>
              <a:t>Журавлей прощальный клекот,</a:t>
            </a:r>
            <a:br>
              <a:rPr lang="ru-RU" dirty="0" smtClean="0"/>
            </a:br>
            <a:r>
              <a:rPr lang="ru-RU" dirty="0" smtClean="0"/>
              <a:t>Самолета громкий рокот.</a:t>
            </a:r>
            <a:endParaRPr lang="ru-RU" dirty="0"/>
          </a:p>
        </p:txBody>
      </p:sp>
      <p:pic>
        <p:nvPicPr>
          <p:cNvPr id="2050" name="Picture 2" descr="C:\Users\Оксана\Desktop\samole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857232"/>
            <a:ext cx="1857388" cy="17404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14612" y="2786058"/>
            <a:ext cx="31432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Гул машины во дворе</a:t>
            </a:r>
            <a:br>
              <a:rPr lang="ru-RU" dirty="0" smtClean="0"/>
            </a:br>
            <a:r>
              <a:rPr lang="ru-RU" dirty="0" smtClean="0"/>
              <a:t>Лай собаки в конуре</a:t>
            </a:r>
            <a:br>
              <a:rPr lang="ru-RU" dirty="0" smtClean="0"/>
            </a:br>
            <a:r>
              <a:rPr lang="ru-RU" dirty="0" smtClean="0"/>
              <a:t>Стук колес и шум станка,</a:t>
            </a:r>
            <a:br>
              <a:rPr lang="ru-RU" dirty="0" smtClean="0"/>
            </a:br>
            <a:r>
              <a:rPr lang="ru-RU" dirty="0" smtClean="0"/>
              <a:t>Тихий шелест ветерка.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2" name="Picture 4" descr="http://www.muz-urok.ru/muz/avt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496"/>
            <a:ext cx="1847850" cy="1019176"/>
          </a:xfrm>
          <a:prstGeom prst="rect">
            <a:avLst/>
          </a:prstGeom>
          <a:noFill/>
        </p:spPr>
      </p:pic>
      <p:pic>
        <p:nvPicPr>
          <p:cNvPr id="2053" name="Picture 5" descr="C:\Users\Оксана\Desktop\sobaka13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64" y="2857496"/>
            <a:ext cx="1238250" cy="12382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714612" y="4643446"/>
            <a:ext cx="3071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 </a:t>
            </a:r>
            <a:r>
              <a:rPr lang="ru-RU" b="1" dirty="0" smtClean="0"/>
              <a:t>звуки - шумовые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Только есть еще другие:</a:t>
            </a:r>
            <a:br>
              <a:rPr lang="ru-RU" dirty="0" smtClean="0"/>
            </a:br>
            <a:r>
              <a:rPr lang="ru-RU" dirty="0" smtClean="0"/>
              <a:t>Не шуршание, не стуки -</a:t>
            </a:r>
            <a:br>
              <a:rPr lang="ru-RU" dirty="0" smtClean="0"/>
            </a:br>
            <a:r>
              <a:rPr lang="ru-RU" b="1" dirty="0" smtClean="0"/>
              <a:t>Музыкальные есть звуки.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4" name="Picture 6" descr="C:\Users\Оксана\Desktop\mysh16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214818"/>
            <a:ext cx="1285884" cy="1543061"/>
          </a:xfrm>
          <a:prstGeom prst="rect">
            <a:avLst/>
          </a:prstGeom>
          <a:noFill/>
        </p:spPr>
      </p:pic>
      <p:pic>
        <p:nvPicPr>
          <p:cNvPr id="2056" name="Picture 8" descr="http://www.muz-urok.ru/muz/muz_instrument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43575" y="4786322"/>
            <a:ext cx="3400425" cy="189547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928794" y="214290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МУЗЫКАЛЬНЫЕ ЗВУКИ</a:t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ксана\Desktop\227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928670"/>
            <a:ext cx="1695455" cy="2119319"/>
          </a:xfrm>
          <a:prstGeom prst="rect">
            <a:avLst/>
          </a:prstGeom>
          <a:noFill/>
        </p:spPr>
      </p:pic>
      <p:pic>
        <p:nvPicPr>
          <p:cNvPr id="1028" name="Picture 4" descr="C:\Users\Оксана\Desktop\1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1142984"/>
            <a:ext cx="1971675" cy="1895475"/>
          </a:xfrm>
          <a:prstGeom prst="rect">
            <a:avLst/>
          </a:prstGeom>
          <a:noFill/>
        </p:spPr>
      </p:pic>
      <p:pic>
        <p:nvPicPr>
          <p:cNvPr id="1029" name="Picture 5" descr="C:\Users\Оксана\Desktop\babies_22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1214422"/>
            <a:ext cx="1310924" cy="1428760"/>
          </a:xfrm>
          <a:prstGeom prst="rect">
            <a:avLst/>
          </a:prstGeom>
          <a:noFill/>
        </p:spPr>
      </p:pic>
      <p:pic>
        <p:nvPicPr>
          <p:cNvPr id="1030" name="Picture 6" descr="C:\Users\Оксана\Desktop\51356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143248"/>
            <a:ext cx="1560080" cy="1928826"/>
          </a:xfrm>
          <a:prstGeom prst="rect">
            <a:avLst/>
          </a:prstGeom>
          <a:noFill/>
        </p:spPr>
      </p:pic>
      <p:pic>
        <p:nvPicPr>
          <p:cNvPr id="1031" name="Picture 7" descr="C:\Users\Оксана\Desktop\22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29256" y="5000636"/>
            <a:ext cx="2733675" cy="1704975"/>
          </a:xfrm>
          <a:prstGeom prst="rect">
            <a:avLst/>
          </a:prstGeom>
          <a:noFill/>
        </p:spPr>
      </p:pic>
      <p:pic>
        <p:nvPicPr>
          <p:cNvPr id="1032" name="Picture 8" descr="C:\Users\Оксана\Desktop\126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00166" y="5072074"/>
            <a:ext cx="1219200" cy="1200150"/>
          </a:xfrm>
          <a:prstGeom prst="rect">
            <a:avLst/>
          </a:prstGeom>
          <a:noFill/>
        </p:spPr>
      </p:pic>
      <p:pic>
        <p:nvPicPr>
          <p:cNvPr id="1033" name="Picture 9" descr="C:\Users\Оксана\Desktop\9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500166" y="3286124"/>
            <a:ext cx="1552575" cy="1657350"/>
          </a:xfrm>
          <a:prstGeom prst="rect">
            <a:avLst/>
          </a:prstGeom>
          <a:noFill/>
        </p:spPr>
      </p:pic>
      <p:pic>
        <p:nvPicPr>
          <p:cNvPr id="1034" name="Picture 10" descr="C:\Users\Оксана\Desktop\b23edd4217ef7aee58f34cf7c115a405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57884" y="3286124"/>
            <a:ext cx="2050810" cy="1214446"/>
          </a:xfrm>
          <a:prstGeom prst="rect">
            <a:avLst/>
          </a:prstGeom>
          <a:noFill/>
        </p:spPr>
      </p:pic>
      <p:pic>
        <p:nvPicPr>
          <p:cNvPr id="1035" name="Picture 11" descr="C:\Users\Оксана\Desktop\45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00364" y="5857892"/>
            <a:ext cx="776289" cy="671029"/>
          </a:xfrm>
          <a:prstGeom prst="rect">
            <a:avLst/>
          </a:prstGeom>
          <a:noFill/>
        </p:spPr>
      </p:pic>
      <p:pic>
        <p:nvPicPr>
          <p:cNvPr id="1036" name="Picture 12" descr="C:\Users\Оксана\Desktop\45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977952" y="5214950"/>
            <a:ext cx="727263" cy="628651"/>
          </a:xfrm>
          <a:prstGeom prst="rect">
            <a:avLst/>
          </a:prstGeom>
          <a:noFill/>
        </p:spPr>
      </p:pic>
      <p:pic>
        <p:nvPicPr>
          <p:cNvPr id="1037" name="Picture 13" descr="C:\Users\Оксана\Desktop\45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14744" y="5214950"/>
            <a:ext cx="727263" cy="628651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0" y="0"/>
            <a:ext cx="9144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Посмотрим, кто внимательный тот сразу найдет музыкальные  и шумовые звуки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Услышишь слово «хор» и сразу представляешь много певцов.</a:t>
            </a:r>
            <a:endParaRPr lang="ru-RU" dirty="0"/>
          </a:p>
        </p:txBody>
      </p:sp>
      <p:pic>
        <p:nvPicPr>
          <p:cNvPr id="2050" name="Picture 2" descr="D:\хо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714488"/>
            <a:ext cx="7251785" cy="4914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6541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Услышишь слово «хоровод»-и перед глазами возникают девушки и парни, которые двигаются по кругу в танце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хорово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66115"/>
            <a:ext cx="6429420" cy="461627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85918" y="2214555"/>
            <a:ext cx="6143668" cy="421484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72152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Путешествие по странам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Picture 2" descr="C:\Users\1\Pictures\мебель школьная\4259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000108"/>
            <a:ext cx="3714776" cy="52149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929322" y="3244334"/>
            <a:ext cx="4356423" cy="760959"/>
          </a:xfrm>
          <a:prstGeom prst="rect">
            <a:avLst/>
          </a:prstGeom>
        </p:spPr>
        <p:txBody>
          <a:bodyPr vert="horz" wrap="square" lIns="72000" tIns="36000" rIns="144000" bIns="108000" anchor="b" anchorCtr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Терпсихора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5\Мои документы\Загрузки\0a20c8292551f162da1a268a3a13af8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500174"/>
            <a:ext cx="7858179" cy="49292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500042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Русский хоровод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«Березка».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Во поле береза стояла. Русская народная песня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1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5\Мои документы\Загрузки\data.175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928934"/>
            <a:ext cx="4000528" cy="30718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357167"/>
            <a:ext cx="8786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Молдавский народный  танец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«Хора и Сырба».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сканирование004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1643050"/>
            <a:ext cx="4143404" cy="2876147"/>
          </a:xfrm>
          <a:prstGeom prst="rect">
            <a:avLst/>
          </a:prstGeom>
          <a:noFill/>
        </p:spPr>
      </p:pic>
      <p:pic>
        <p:nvPicPr>
          <p:cNvPr id="6" name="Хора и сырба. Молдавский народный танец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50109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7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5\Мои документы\Загрузки\83140917_large_sirta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3" y="1500174"/>
            <a:ext cx="8143932" cy="47434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357167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Греческий народный танец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«Сиртаки».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иртаки. Греческий народный танец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167</TotalTime>
  <Words>89</Words>
  <PresentationFormat>Экран (4:3)</PresentationFormat>
  <Paragraphs>17</Paragraphs>
  <Slides>10</Slides>
  <Notes>4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Слайд 2</vt:lpstr>
      <vt:lpstr>Слайд 3</vt:lpstr>
      <vt:lpstr>Услышишь слово «хор» и сразу представляешь много певцов.</vt:lpstr>
      <vt:lpstr>Услышишь слово «хоровод»-и перед глазами возникают девушки и парни, которые двигаются по кругу в танце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Хоровод муз</dc:title>
  <dc:creator>Оксана</dc:creator>
  <cp:lastModifiedBy>5</cp:lastModifiedBy>
  <cp:revision>25</cp:revision>
  <dcterms:created xsi:type="dcterms:W3CDTF">2009-09-15T17:13:14Z</dcterms:created>
  <dcterms:modified xsi:type="dcterms:W3CDTF">2015-10-01T05:15:21Z</dcterms:modified>
</cp:coreProperties>
</file>