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922503E-1BC8-40BB-8BFC-23D4DA2FC0FD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C068490-422A-4987-B651-A4798A51F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ircl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31432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Картотека</a:t>
            </a:r>
            <a:br>
              <a:rPr lang="ru-RU" dirty="0" smtClean="0"/>
            </a:br>
            <a:r>
              <a:rPr lang="ru-RU" dirty="0" smtClean="0"/>
              <a:t>еженедельных рекомендаций для родителей дошкольников с ЗПР</a:t>
            </a:r>
            <a:br>
              <a:rPr lang="ru-RU" dirty="0" smtClean="0"/>
            </a:br>
            <a:r>
              <a:rPr lang="ru-RU" dirty="0" smtClean="0"/>
              <a:t>(с 6  до 7 лет)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214818"/>
            <a:ext cx="7972452" cy="20002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Цель  заданий:</a:t>
            </a:r>
          </a:p>
          <a:p>
            <a:r>
              <a:rPr lang="ru-RU" i="1" dirty="0" smtClean="0">
                <a:solidFill>
                  <a:sysClr val="windowText" lastClr="000000"/>
                </a:solidFill>
              </a:rPr>
              <a:t>Развиваем  мышление, память, внимание.</a:t>
            </a:r>
            <a:endParaRPr lang="ru-RU" dirty="0" smtClean="0">
              <a:solidFill>
                <a:sysClr val="windowText" lastClr="000000"/>
              </a:solidFill>
            </a:endParaRPr>
          </a:p>
          <a:p>
            <a:r>
              <a:rPr lang="ru-RU" dirty="0" smtClean="0">
                <a:solidFill>
                  <a:sysClr val="windowText" lastClr="000000"/>
                </a:solidFill>
              </a:rPr>
              <a:t> </a:t>
            </a:r>
            <a:r>
              <a:rPr lang="ru-RU" i="1" dirty="0" smtClean="0">
                <a:solidFill>
                  <a:sysClr val="windowText" lastClr="000000"/>
                </a:solidFill>
              </a:rPr>
              <a:t>Формируем грамматический строй речи.</a:t>
            </a:r>
          </a:p>
          <a:p>
            <a:r>
              <a:rPr lang="ru-RU" i="1" dirty="0" smtClean="0">
                <a:solidFill>
                  <a:sysClr val="windowText" lastClr="000000"/>
                </a:solidFill>
              </a:rPr>
              <a:t>Расширяем,  уточняем  словарный  запас  ребёнка.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500066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13. Что лишнее? Найди «</a:t>
            </a:r>
            <a:r>
              <a:rPr lang="ru-RU" sz="1600" dirty="0" smtClean="0"/>
              <a:t>лишний» рисунок  и объясни, почему он «лишний»</a:t>
            </a:r>
            <a:endParaRPr lang="ru-RU" sz="1600" dirty="0"/>
          </a:p>
        </p:txBody>
      </p:sp>
      <p:pic>
        <p:nvPicPr>
          <p:cNvPr id="8" name="Picture 6" descr="C:\Users\Lenovo\Desktop\fc3b1f1c-fabf-11e3-9183-50e54927f97b_2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142984"/>
            <a:ext cx="2520000" cy="2520000"/>
          </a:xfrm>
          <a:prstGeom prst="rect">
            <a:avLst/>
          </a:prstGeom>
          <a:noFill/>
        </p:spPr>
      </p:pic>
      <p:pic>
        <p:nvPicPr>
          <p:cNvPr id="13" name="Picture 7" descr="C:\Users\Lenovo\Desktop\large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214422"/>
            <a:ext cx="3725238" cy="2520000"/>
          </a:xfrm>
          <a:prstGeom prst="rect">
            <a:avLst/>
          </a:prstGeom>
          <a:noFill/>
        </p:spPr>
      </p:pic>
      <p:pic>
        <p:nvPicPr>
          <p:cNvPr id="14" name="Picture 7" descr="C:\Users\Lenovo\Desktop\247sbjpg_1758482_139916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3929066"/>
            <a:ext cx="1740002" cy="2520000"/>
          </a:xfrm>
          <a:prstGeom prst="rect">
            <a:avLst/>
          </a:prstGeom>
          <a:noFill/>
        </p:spPr>
      </p:pic>
      <p:pic>
        <p:nvPicPr>
          <p:cNvPr id="15" name="Picture 6" descr="C:\Users\Lenovo\Desktop\tn_item_495nu__sirenevi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4071942"/>
            <a:ext cx="2520000" cy="252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357190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/>
              <a:t>Развитие речевого дыхания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214422"/>
            <a:ext cx="64294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Шитье на швейных машинах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И.п.: о.с. 1 — правой рукой «крутим ручку швейной машины» (вдох);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2 — на выдохе произносить: «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Т-т-т-т-т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!» (ручная швейная машина);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3 — правой ногой «нажимать и отпускать педаль швейной машины»        (вдох);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4 — на выдохе произносить: «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Д-д-д-д-д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!» (электрическая швейная машина). Повторить 2 раза.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Укололи пальчик иголкой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И.п.: о.с: указательные пальцы соединить перед грудью.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 — резко раздвинуть пальцы (вдох);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 — на выдохе произносить: «Ой-ой-ой!»;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 — вдох;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 — подуть на «больное» место.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Повторить 3— 4 раза.</a:t>
            </a:r>
            <a:r>
              <a:rPr lang="ru-RU" sz="105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3900486" cy="2000264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Артикуляционная гимнастика.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Упражнение «Иголочка»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Открыть рот.</a:t>
            </a:r>
            <a:br>
              <a:rPr lang="ru-RU" sz="1600" dirty="0" smtClean="0"/>
            </a:br>
            <a:r>
              <a:rPr lang="ru-RU" sz="1600" dirty="0" smtClean="0"/>
              <a:t>Язык сделать узким (напрячь). </a:t>
            </a:r>
            <a:br>
              <a:rPr lang="ru-RU" sz="1600" dirty="0" smtClean="0"/>
            </a:br>
            <a:r>
              <a:rPr lang="ru-RU" sz="1600" dirty="0" smtClean="0"/>
              <a:t>Узкий язык выдвинуть далеко вперёд, </a:t>
            </a:r>
            <a:br>
              <a:rPr lang="ru-RU" sz="1600" dirty="0" smtClean="0"/>
            </a:br>
            <a:r>
              <a:rPr lang="ru-RU" sz="1600" dirty="0" smtClean="0"/>
              <a:t>а затем убрать вглубь рта.</a:t>
            </a:r>
            <a:endParaRPr lang="ru-RU" sz="1600" dirty="0"/>
          </a:p>
        </p:txBody>
      </p:sp>
      <p:pic>
        <p:nvPicPr>
          <p:cNvPr id="4" name="Рисунок 3" descr="C:\Users\Lenovo\Desktop\12547_html_m4c0aa049.png"/>
          <p:cNvPicPr/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4500562" y="2357430"/>
            <a:ext cx="4000528" cy="3857652"/>
          </a:xfrm>
          <a:prstGeom prst="rect">
            <a:avLst/>
          </a:prstGeom>
          <a:ln w="88900" cap="sq" cmpd="thickThin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Lenovo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7827169" cy="55080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50006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7. </a:t>
            </a:r>
            <a:r>
              <a:rPr lang="ru-RU" sz="1600" b="1" dirty="0" smtClean="0"/>
              <a:t>Детали одежды. </a:t>
            </a:r>
            <a:r>
              <a:rPr lang="ru-RU" sz="1600" dirty="0" smtClean="0"/>
              <a:t>Назови части одежды, которые забыл нарисовать художник.</a:t>
            </a:r>
            <a:endParaRPr lang="ru-RU" sz="1600" dirty="0"/>
          </a:p>
        </p:txBody>
      </p:sp>
      <p:pic>
        <p:nvPicPr>
          <p:cNvPr id="4" name="Рисунок 3" descr="D:\ноут диск д\КНИГИ\моя первая книга знаний\Моя первая книга знаний\115217960_razvitiepage09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357298"/>
            <a:ext cx="6500858" cy="504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2571768" cy="428628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8. Как делают одежду.</a:t>
            </a:r>
            <a:endParaRPr lang="ru-RU" sz="1600" b="1" dirty="0"/>
          </a:p>
        </p:txBody>
      </p:sp>
      <p:pic>
        <p:nvPicPr>
          <p:cNvPr id="5122" name="Picture 2" descr="D:\ноут диск д\КНИГИ\моя первая книга знаний\Моя первая книга знаний\115217962_razvitiepage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857232"/>
            <a:ext cx="5325752" cy="576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86808" cy="785802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9. Найди отличия. Посмотри </a:t>
            </a:r>
            <a:r>
              <a:rPr lang="ru-RU" sz="1600" dirty="0" smtClean="0"/>
              <a:t>внимательно на эти платья и найди </a:t>
            </a:r>
            <a:r>
              <a:rPr lang="ru-RU" sz="1600" b="1" dirty="0" smtClean="0"/>
              <a:t>различия.</a:t>
            </a:r>
            <a:endParaRPr lang="ru-RU" sz="1600" b="1" dirty="0"/>
          </a:p>
        </p:txBody>
      </p:sp>
      <p:pic>
        <p:nvPicPr>
          <p:cNvPr id="6146" name="Picture 2" descr="D:\ноут диск д\КНИГИ\моя первая книга знаний\Моя первая книга знаний\115217963_razvitiepage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7920000" cy="432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1504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10. Помоги портнихе. Выбери </a:t>
            </a:r>
            <a:r>
              <a:rPr lang="ru-RU" sz="1600" dirty="0" smtClean="0"/>
              <a:t>предметы, необходимые для шитья.</a:t>
            </a:r>
            <a:endParaRPr lang="ru-RU" sz="1600" dirty="0"/>
          </a:p>
        </p:txBody>
      </p:sp>
      <p:pic>
        <p:nvPicPr>
          <p:cNvPr id="4" name="Picture 2" descr="D:\ноут диск д\КНИГИ\моя первая книга знаний\Моя первая книга знаний\115217963_razvitiepage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063" y="1500174"/>
            <a:ext cx="8443665" cy="4644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428628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11. Сколько? Сосчитай</a:t>
            </a:r>
            <a:r>
              <a:rPr lang="ru-RU" sz="1600" dirty="0" smtClean="0"/>
              <a:t>, сколько платьев есть у девочки.</a:t>
            </a:r>
            <a:endParaRPr lang="ru-RU" sz="1600" dirty="0"/>
          </a:p>
        </p:txBody>
      </p:sp>
      <p:pic>
        <p:nvPicPr>
          <p:cNvPr id="7170" name="Picture 2" descr="D:\ноут диск д\КНИГИ\моя первая книга знаний\Моя первая книга знаний\115217964_razvitiepage102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785786" y="1285860"/>
            <a:ext cx="7635333" cy="5148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1643074" cy="357190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12. Части обуви.</a:t>
            </a:r>
            <a:endParaRPr lang="ru-RU" sz="1400" b="1" dirty="0"/>
          </a:p>
        </p:txBody>
      </p:sp>
      <p:pic>
        <p:nvPicPr>
          <p:cNvPr id="8194" name="Picture 2" descr="D:\ноут диск д\КНИГИ\моя первая книга знаний\Моя первая книга знаний\115217967_razvitiepage105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3000364" y="785794"/>
            <a:ext cx="5645753" cy="576000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500066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13. Что лишнее? Найди «</a:t>
            </a:r>
            <a:r>
              <a:rPr lang="ru-RU" sz="1600" dirty="0" smtClean="0"/>
              <a:t>лишний» рисунок  и объясни, почему он «лишний»</a:t>
            </a:r>
            <a:endParaRPr lang="ru-RU" sz="1600" dirty="0"/>
          </a:p>
        </p:txBody>
      </p:sp>
      <p:pic>
        <p:nvPicPr>
          <p:cNvPr id="9219" name="Picture 3" descr="C:\Users\Lenovo\Desktop\e05b78fa5af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3" y="4143380"/>
            <a:ext cx="2143140" cy="2160000"/>
          </a:xfrm>
          <a:prstGeom prst="rect">
            <a:avLst/>
          </a:prstGeom>
          <a:noFill/>
        </p:spPr>
      </p:pic>
      <p:pic>
        <p:nvPicPr>
          <p:cNvPr id="6" name="Picture 8" descr="C:\Users\Lenovo\Desktop\1122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071942"/>
            <a:ext cx="1628782" cy="2160000"/>
          </a:xfrm>
          <a:prstGeom prst="rect">
            <a:avLst/>
          </a:prstGeom>
          <a:noFill/>
        </p:spPr>
      </p:pic>
      <p:pic>
        <p:nvPicPr>
          <p:cNvPr id="7" name="Picture 2" descr="C:\Users\Lenovo\Desktop\131165759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14546" y="1428736"/>
            <a:ext cx="3148908" cy="2160000"/>
          </a:xfrm>
          <a:prstGeom prst="rect">
            <a:avLst/>
          </a:prstGeom>
          <a:noFill/>
        </p:spPr>
      </p:pic>
      <p:pic>
        <p:nvPicPr>
          <p:cNvPr id="8" name="Picture 3" descr="C:\Users\Lenovo\Desktop\126838_unkn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00887" y="1571612"/>
            <a:ext cx="1924355" cy="216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500066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13. Что лишнее? Найди «</a:t>
            </a:r>
            <a:r>
              <a:rPr lang="ru-RU" sz="1600" dirty="0" smtClean="0"/>
              <a:t>лишний» рисунок  и объясни, почему он «лишний»</a:t>
            </a:r>
            <a:endParaRPr lang="ru-RU" sz="1600" dirty="0"/>
          </a:p>
        </p:txBody>
      </p:sp>
      <p:pic>
        <p:nvPicPr>
          <p:cNvPr id="9" name="Picture 9" descr="C:\Users\Lenovo\Desktop\733512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4214818"/>
            <a:ext cx="2592000" cy="2160000"/>
          </a:xfrm>
          <a:prstGeom prst="rect">
            <a:avLst/>
          </a:prstGeom>
          <a:noFill/>
        </p:spPr>
      </p:pic>
      <p:pic>
        <p:nvPicPr>
          <p:cNvPr id="10" name="Picture 12" descr="C:\Users\Lenovo\Desktop\MTK5yIgbQ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428736"/>
            <a:ext cx="3492000" cy="2160000"/>
          </a:xfrm>
          <a:prstGeom prst="rect">
            <a:avLst/>
          </a:prstGeom>
          <a:noFill/>
        </p:spPr>
      </p:pic>
      <p:pic>
        <p:nvPicPr>
          <p:cNvPr id="11" name="Picture 4" descr="C:\Users\Lenovo\Desktop\пальто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285860"/>
            <a:ext cx="2029374" cy="2808000"/>
          </a:xfrm>
          <a:prstGeom prst="rect">
            <a:avLst/>
          </a:prstGeom>
          <a:noFill/>
        </p:spPr>
      </p:pic>
      <p:pic>
        <p:nvPicPr>
          <p:cNvPr id="12" name="Picture 4" descr="C:\Users\Lenovo\Desktop\19836_big_w1024_h698_56e0429_4d7ee_53ad680c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4286256"/>
            <a:ext cx="3168818" cy="216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340</TotalTime>
  <Words>255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Картотека еженедельных рекомендаций для родителей дошкольников с ЗПР (с 6  до 7 лет)</vt:lpstr>
      <vt:lpstr>7. Детали одежды. Назови части одежды, которые забыл нарисовать художник.</vt:lpstr>
      <vt:lpstr>8. Как делают одежду.</vt:lpstr>
      <vt:lpstr>9. Найди отличия. Посмотри внимательно на эти платья и найди различия.</vt:lpstr>
      <vt:lpstr>10. Помоги портнихе. Выбери предметы, необходимые для шитья.</vt:lpstr>
      <vt:lpstr>11. Сколько? Сосчитай, сколько платьев есть у девочки.</vt:lpstr>
      <vt:lpstr>12. Части обуви.</vt:lpstr>
      <vt:lpstr>13. Что лишнее? Найди «лишний» рисунок  и объясни, почему он «лишний»</vt:lpstr>
      <vt:lpstr>13. Что лишнее? Найди «лишний» рисунок  и объясни, почему он «лишний»</vt:lpstr>
      <vt:lpstr>13. Что лишнее? Найди «лишний» рисунок  и объясни, почему он «лишний»</vt:lpstr>
      <vt:lpstr>Развитие речевого дыхания</vt:lpstr>
      <vt:lpstr>Артикуляционная гимнастика.    Упражнение «Иголочка»  Открыть рот. Язык сделать узким (напрячь).  Узкий язык выдвинуть далеко вперёд,  а затем убрать вглубь рта.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еженедельных рекомендаций для родителей дошкольников с ЗПР (с 6  до 7 лет)</dc:title>
  <dc:creator>Lenovo</dc:creator>
  <cp:lastModifiedBy>Lenovo</cp:lastModifiedBy>
  <cp:revision>79</cp:revision>
  <dcterms:created xsi:type="dcterms:W3CDTF">2015-10-18T11:24:35Z</dcterms:created>
  <dcterms:modified xsi:type="dcterms:W3CDTF">2015-11-08T14:50:02Z</dcterms:modified>
</cp:coreProperties>
</file>