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4/13/2015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4/13/2015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3058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починили </a:t>
            </a:r>
            <a:r>
              <a:rPr lang="ru-RU" sz="3200" b="1" u="sng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Фиксики</a:t>
            </a: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В.В. Гольдштейн,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МБДОУ «Детский сад №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209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Чапаенок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г.Краснодар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машенька\1309969684_1254004632_myblog-46804-125382959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29058" y="1785926"/>
            <a:ext cx="4976847" cy="37326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машенька\1290689168_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00166" y="166211"/>
            <a:ext cx="2786081" cy="2059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G:\машенька\reWalls.com-3115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99002" y="142852"/>
            <a:ext cx="2120705" cy="2120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G:\машенька\multfilmy-1500b8d731aa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08456" y="2357430"/>
            <a:ext cx="2797701" cy="2147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G:\машенька\1282477375_1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666798" y="2357430"/>
            <a:ext cx="1668319" cy="2157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G:\машенька\55_1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179223" y="4643446"/>
            <a:ext cx="2071702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G:\машенька\b_QF5brr7V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605323" y="4714884"/>
            <a:ext cx="2647173" cy="20240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 descr="G:\машенька\ebd2bcb8ccc57cd2e2a6786b0370c62f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32882" y="2357430"/>
            <a:ext cx="2206798" cy="22067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" name="Picture 10" descr="jivotniea-3508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2714620"/>
            <a:ext cx="357190" cy="25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машенька\ebd2bcb8ccc57cd2e2a6786b0370c62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428992" y="142852"/>
            <a:ext cx="5532673" cy="45259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Что починили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фиксики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развитие 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музыкального 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слуха и закрепление программного материала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928802"/>
            <a:ext cx="6557954" cy="27146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вспоминают мультфильмы из серии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Фиксики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Уточняют какие персонажи присутствуют в мультфильмах. Педагог предлагает послушать музыкальные пьесы характеризующие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иной  предмет, который они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починили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показывает слайды с их изображениями .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&amp;Fcy;&amp;icy;&amp;kcy;&amp;scy;&amp;icy;&amp;kcy;&amp;icy; Downloads, Revenue &amp; Rankings in Google Play Store Disti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1555741" cy="1555741"/>
          </a:xfrm>
          <a:prstGeom prst="flowChartConnector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машенька\ebd2bcb8ccc57cd2e2a6786b0370c62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317128" y="214291"/>
            <a:ext cx="5501661" cy="4500594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a065ac316d2853c1f837a4caba0f3f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11458" r="12499" b="12500"/>
          <a:stretch>
            <a:fillRect/>
          </a:stretch>
        </p:blipFill>
        <p:spPr>
          <a:xfrm>
            <a:off x="3357554" y="0"/>
            <a:ext cx="5573142" cy="5650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машенька\reWalls.com-31152.jpg"/>
          <p:cNvPicPr>
            <a:picLocks noChangeAspect="1" noChangeArrowheads="1"/>
          </p:cNvPicPr>
          <p:nvPr/>
        </p:nvPicPr>
        <p:blipFill>
          <a:blip r:embed="rId2"/>
          <a:srcRect l="7474" t="10113" r="2014" b="7865"/>
          <a:stretch>
            <a:fillRect/>
          </a:stretch>
        </p:blipFill>
        <p:spPr bwMode="auto">
          <a:xfrm flipH="1">
            <a:off x="2071638" y="142852"/>
            <a:ext cx="7072362" cy="4736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машенька\multfilmy-1500b8d731a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2273"/>
          <a:stretch>
            <a:fillRect/>
          </a:stretch>
        </p:blipFill>
        <p:spPr bwMode="auto">
          <a:xfrm>
            <a:off x="2000232" y="214290"/>
            <a:ext cx="6951762" cy="4548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машенька\1282477375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14546" y="642894"/>
            <a:ext cx="480634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машенька\55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839" b="3448"/>
          <a:stretch>
            <a:fillRect/>
          </a:stretch>
        </p:blipFill>
        <p:spPr bwMode="auto">
          <a:xfrm>
            <a:off x="2285952" y="0"/>
            <a:ext cx="6858048" cy="5123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машенька\b_QF5brr7V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14414" y="1071545"/>
            <a:ext cx="6828285" cy="522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41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Музыкально-дидактическая игра «Что починили Фиксики?» Автор: В.В. Гольдштейн, музыкальный руководитель МБДОУ «Детский сад № 209 «Чапаенок» г.Краснодар </vt:lpstr>
      <vt:lpstr>Музыкально-дидактическая игра « Что починили фиксики?» Цель: развитие  музыкального слуха и закрепление программного материала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24</cp:revision>
  <dcterms:modified xsi:type="dcterms:W3CDTF">2015-04-13T03:17:44Z</dcterms:modified>
</cp:coreProperties>
</file>