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7" r:id="rId2"/>
    <p:sldId id="265" r:id="rId3"/>
    <p:sldId id="273" r:id="rId4"/>
    <p:sldId id="269" r:id="rId5"/>
    <p:sldId id="271" r:id="rId6"/>
    <p:sldId id="261" r:id="rId7"/>
    <p:sldId id="283" r:id="rId8"/>
    <p:sldId id="266" r:id="rId9"/>
    <p:sldId id="278" r:id="rId10"/>
    <p:sldId id="281" r:id="rId11"/>
    <p:sldId id="267" r:id="rId12"/>
    <p:sldId id="272" r:id="rId13"/>
    <p:sldId id="277" r:id="rId14"/>
    <p:sldId id="262" r:id="rId15"/>
    <p:sldId id="286" r:id="rId16"/>
    <p:sldId id="276" r:id="rId17"/>
    <p:sldId id="280" r:id="rId18"/>
    <p:sldId id="285" r:id="rId19"/>
    <p:sldId id="289" r:id="rId20"/>
    <p:sldId id="29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399F8A-BDBD-428B-AD0B-9177D7DFED02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6DD968-7202-4547-8689-73D6120CA9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3A318-7946-4C5D-90B1-E0DCB9792DAA}" type="datetime1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834A-04AB-48FA-875A-CF085C0F6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4075D-D90F-4BF9-8713-DFA12F9DFDA2}" type="datetime1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834A-04AB-48FA-875A-CF085C0F6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89EF-AB26-42CC-9C38-E317B39D363A}" type="datetime1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834A-04AB-48FA-875A-CF085C0F6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5B37E-C2E7-4004-9CF7-EAB012680269}" type="datetime1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834A-04AB-48FA-875A-CF085C0F6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2748E-54AA-43D7-82B4-61BCF2A5EFE4}" type="datetime1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834A-04AB-48FA-875A-CF085C0F6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69E51-59F9-438B-B37E-C1E6D935ED65}" type="datetime1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834A-04AB-48FA-875A-CF085C0F6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295C8-34EA-42B0-987D-951CA1921F10}" type="datetime1">
              <a:rPr lang="ru-RU" smtClean="0"/>
              <a:pPr/>
              <a:t>27.11.2014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834A-04AB-48FA-875A-CF085C0F6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1EC22-5785-4CDF-947F-4ED2D566435E}" type="datetime1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834A-04AB-48FA-875A-CF085C0F6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EC1AE-BAB2-48A8-AE47-20F5139413C6}" type="datetime1">
              <a:rPr lang="ru-RU" smtClean="0"/>
              <a:pPr/>
              <a:t>27.11.2014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834A-04AB-48FA-875A-CF085C0F6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18D17-0CD7-484A-B1D4-1F6B3331F518}" type="datetime1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834A-04AB-48FA-875A-CF085C0F6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843D1-AC97-4743-A4BB-3FFE9605DF8C}" type="datetime1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C834A-04AB-48FA-875A-CF085C0F6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10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68617-17D8-4F83-8E5B-04DA7F2171E7}" type="datetime1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C834A-04AB-48FA-875A-CF085C0F64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10000">
    <p:wipe dir="d"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skyclipart.ru/uploads/posts/2010-09/1284928297_1_more3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hyperlink" Target="http://s07.radikal.ru/i180/1009/e3/e5472eb90f7et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forum.hayastan.com/uploads/monthly_07_2008/post-36-1215183870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s54.radikal.ru/i145/0911/b4/41c38944768d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31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gif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3.gif"/><Relationship Id="rId4" Type="http://schemas.openxmlformats.org/officeDocument/2006/relationships/hyperlink" Target="http://s40.radikal.ru/i087/0910/13/373410509370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www.foto09-10.sch995.edusite.ru/images/p2_e5e6649dfce4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a22002.rimg.info/icon/1905365000b057f0ace4d43be9c570178dad2b5e20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skyclipart.ru/uploads/posts/2010-09/1284928268_8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Самым дорогим посвящается…</a:t>
            </a:r>
            <a:endParaRPr lang="ru-RU" sz="12000" dirty="0">
              <a:solidFill>
                <a:schemeClr val="bg1"/>
              </a:solidFill>
            </a:endParaRPr>
          </a:p>
        </p:txBody>
      </p:sp>
      <p:pic>
        <p:nvPicPr>
          <p:cNvPr id="3" name="Picture 2" descr="C:\Documents and Settings\Admin\Мои документы\Мои рисунки\16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82767"/>
            <a:ext cx="3357586" cy="4098368"/>
          </a:xfrm>
          <a:prstGeom prst="rect">
            <a:avLst/>
          </a:prstGeom>
          <a:noFill/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 МБОУ ООШ № 37</a:t>
            </a:r>
            <a:endParaRPr lang="ru-RU" dirty="0"/>
          </a:p>
        </p:txBody>
      </p:sp>
    </p:spTree>
  </p:cSld>
  <p:clrMapOvr>
    <a:masterClrMapping/>
  </p:clrMapOvr>
  <p:transition spd="med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411beb589bed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714356"/>
            <a:ext cx="6572296" cy="6143644"/>
          </a:xfrm>
          <a:prstGeom prst="rect">
            <a:avLst/>
          </a:prstGeom>
          <a:noFill/>
        </p:spPr>
      </p:pic>
      <p:pic>
        <p:nvPicPr>
          <p:cNvPr id="3" name="Picture 8" descr="AllDay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73675"/>
            <a:ext cx="1238250" cy="1584325"/>
          </a:xfrm>
          <a:prstGeom prst="rect">
            <a:avLst/>
          </a:prstGeom>
          <a:noFill/>
        </p:spPr>
      </p:pic>
      <p:pic>
        <p:nvPicPr>
          <p:cNvPr id="4" name="Picture 8" descr="AllDay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5750" y="0"/>
            <a:ext cx="1238250" cy="1584325"/>
          </a:xfrm>
          <a:prstGeom prst="rect">
            <a:avLst/>
          </a:prstGeom>
          <a:noFill/>
        </p:spPr>
      </p:pic>
      <p:pic>
        <p:nvPicPr>
          <p:cNvPr id="5" name="Picture 8" descr="AllDay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5750" y="1857364"/>
            <a:ext cx="1238250" cy="1584325"/>
          </a:xfrm>
          <a:prstGeom prst="rect">
            <a:avLst/>
          </a:prstGeom>
          <a:noFill/>
        </p:spPr>
      </p:pic>
      <p:pic>
        <p:nvPicPr>
          <p:cNvPr id="6" name="Picture 8" descr="AllDay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3500438"/>
            <a:ext cx="1238250" cy="1584325"/>
          </a:xfrm>
          <a:prstGeom prst="rect">
            <a:avLst/>
          </a:prstGeom>
          <a:noFill/>
        </p:spPr>
      </p:pic>
      <p:pic>
        <p:nvPicPr>
          <p:cNvPr id="7" name="Picture 8" descr="AllDay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5750" y="3571876"/>
            <a:ext cx="1238250" cy="1584325"/>
          </a:xfrm>
          <a:prstGeom prst="rect">
            <a:avLst/>
          </a:prstGeom>
          <a:noFill/>
        </p:spPr>
      </p:pic>
      <p:pic>
        <p:nvPicPr>
          <p:cNvPr id="8" name="Picture 8" descr="AllDay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05750" y="5273675"/>
            <a:ext cx="1238250" cy="1584325"/>
          </a:xfrm>
          <a:prstGeom prst="rect">
            <a:avLst/>
          </a:prstGeom>
          <a:noFill/>
        </p:spPr>
      </p:pic>
      <p:pic>
        <p:nvPicPr>
          <p:cNvPr id="9" name="Picture 8" descr="AllDay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26"/>
            <a:ext cx="1238250" cy="1584325"/>
          </a:xfrm>
          <a:prstGeom prst="rect">
            <a:avLst/>
          </a:prstGeom>
          <a:noFill/>
        </p:spPr>
      </p:pic>
      <p:pic>
        <p:nvPicPr>
          <p:cNvPr id="10" name="Picture 8" descr="AllDay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1238250" cy="158432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285853" y="142852"/>
            <a:ext cx="6572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Он будет охранять тебя от всех бед.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356 из 2304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143116"/>
            <a:ext cx="325819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-main-pic" descr="Картинка 106 из 2304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857232"/>
            <a:ext cx="350046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 descr="42317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02484" y="0"/>
            <a:ext cx="1941516" cy="2958395"/>
          </a:xfrm>
          <a:prstGeom prst="rect">
            <a:avLst/>
          </a:prstGeom>
          <a:noFill/>
        </p:spPr>
      </p:pic>
      <p:pic>
        <p:nvPicPr>
          <p:cNvPr id="5" name="Picture 6" descr="42317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4572008"/>
            <a:ext cx="1370012" cy="2087563"/>
          </a:xfrm>
          <a:prstGeom prst="rect">
            <a:avLst/>
          </a:prstGeom>
          <a:noFill/>
        </p:spPr>
      </p:pic>
      <p:pic>
        <p:nvPicPr>
          <p:cNvPr id="6" name="Picture 6" descr="42317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1071546"/>
            <a:ext cx="1370012" cy="2087563"/>
          </a:xfrm>
          <a:prstGeom prst="rect">
            <a:avLst/>
          </a:prstGeom>
          <a:noFill/>
        </p:spPr>
      </p:pic>
      <p:pic>
        <p:nvPicPr>
          <p:cNvPr id="7" name="Picture 6" descr="42317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72396" y="4643446"/>
            <a:ext cx="1370012" cy="2087563"/>
          </a:xfrm>
          <a:prstGeom prst="rect">
            <a:avLst/>
          </a:prstGeom>
          <a:noFill/>
        </p:spPr>
      </p:pic>
      <p:pic>
        <p:nvPicPr>
          <p:cNvPr id="8" name="Picture 6" descr="42317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4770437"/>
            <a:ext cx="1370012" cy="208756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85720" y="142852"/>
            <a:ext cx="73581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- Как и когда я должен вернуться к тебе?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48 из 2304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328614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pit.dirty.ru/lepro/2/2007/11/23/14783-142207-0c267ac261d1ed49e73f47f9b168e20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85728"/>
            <a:ext cx="384976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623603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2786058"/>
            <a:ext cx="1976684" cy="275907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5643578"/>
            <a:ext cx="5857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-Твой ангел скажет тебе все.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999\Мои документы\Мои рисунки\Икона-999\Икона 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87313"/>
            <a:ext cx="5500687" cy="677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1" y="1500174"/>
            <a:ext cx="23574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-А как зовут 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моего ангела?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Мои документы\Мои рисунки\12345\Мария 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357166"/>
            <a:ext cx="8358246" cy="6268684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1 ст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00174"/>
            <a:ext cx="4613271" cy="4613271"/>
          </a:xfrm>
          <a:prstGeom prst="rect">
            <a:avLst/>
          </a:prstGeom>
          <a:noFill/>
          <a:ln w="5715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357166"/>
            <a:ext cx="96577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- Неважно, как его зовут, у него много имен.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8 из 1868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571612"/>
            <a:ext cx="464347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AllDay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175" y="1428736"/>
            <a:ext cx="2706913" cy="464347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642918"/>
            <a:ext cx="107817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Monotype Corsiva" pitchFamily="66" charset="0"/>
              </a:rPr>
              <a:t>Ты будешь называть его – МАМА…</a:t>
            </a:r>
            <a:endParaRPr lang="ru-RU" sz="4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0" y="357166"/>
            <a:ext cx="8229600" cy="157163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ru-RU" sz="3600" b="1" kern="10" dirty="0" smtClean="0">
                <a:ln/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Monotype Corsiva"/>
              </a:rPr>
              <a:t> День </a:t>
            </a:r>
            <a:r>
              <a:rPr lang="ru-RU" sz="3600" b="1" kern="10" dirty="0" smtClean="0">
                <a:ln>
                  <a:solidFill>
                    <a:schemeClr val="bg1"/>
                  </a:solidFill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Monotype Corsiva"/>
              </a:rPr>
              <a:t>Матери</a:t>
            </a:r>
            <a:r>
              <a:rPr lang="ru-RU" sz="3600" b="1" kern="10" dirty="0" smtClean="0">
                <a:ln/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Monotype Corsiva"/>
              </a:rPr>
              <a:t> России.</a:t>
            </a:r>
            <a:endParaRPr lang="ru-RU" sz="3600" b="1" kern="10" dirty="0">
              <a:ln/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Monotype Corsiva"/>
            </a:endParaRPr>
          </a:p>
        </p:txBody>
      </p:sp>
      <p:pic>
        <p:nvPicPr>
          <p:cNvPr id="3081" name="Picture 9" descr="52769s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3286125"/>
            <a:ext cx="3108326" cy="3108326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187450" y="2060575"/>
            <a:ext cx="6624638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Monotype Corsiva" pitchFamily="66" charset="0"/>
              </a:rPr>
              <a:t>Мама — первое слово,</a:t>
            </a:r>
            <a:br>
              <a:rPr lang="ru-RU" sz="4000" dirty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schemeClr val="bg1"/>
                </a:solidFill>
                <a:latin typeface="Monotype Corsiva" pitchFamily="66" charset="0"/>
              </a:rPr>
              <a:t>Главное слово в каждой судьбе.</a:t>
            </a:r>
            <a:br>
              <a:rPr lang="ru-RU" sz="4000" dirty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schemeClr val="bg1"/>
                </a:solidFill>
                <a:latin typeface="Monotype Corsiva" pitchFamily="66" charset="0"/>
              </a:rPr>
              <a:t>Мама жизнь подарила,</a:t>
            </a:r>
            <a:br>
              <a:rPr lang="ru-RU" sz="4000" dirty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4000" dirty="0">
                <a:solidFill>
                  <a:schemeClr val="bg1"/>
                </a:solidFill>
                <a:latin typeface="Monotype Corsiva" pitchFamily="66" charset="0"/>
              </a:rPr>
              <a:t>Мир подарила мне и тебе.</a:t>
            </a:r>
            <a:r>
              <a:rPr lang="ru-RU" sz="4000" dirty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000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800" i="1" dirty="0">
                <a:latin typeface="Monotype Corsiva" pitchFamily="66" charset="0"/>
              </a:rPr>
              <a:t> </a:t>
            </a:r>
            <a:r>
              <a:rPr lang="ru-RU" sz="2800" dirty="0">
                <a:latin typeface="Monotype Corsiva" pitchFamily="66" charset="0"/>
              </a:rPr>
              <a:t> </a:t>
            </a:r>
          </a:p>
        </p:txBody>
      </p:sp>
      <p:pic>
        <p:nvPicPr>
          <p:cNvPr id="3083" name="Picture 11" descr="AllDay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797425"/>
            <a:ext cx="1800225" cy="1800225"/>
          </a:xfrm>
          <a:prstGeom prst="rect">
            <a:avLst/>
          </a:prstGeom>
          <a:noFill/>
        </p:spPr>
      </p:pic>
      <p:pic>
        <p:nvPicPr>
          <p:cNvPr id="3084" name="Picture 12" descr="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4005263"/>
            <a:ext cx="790575" cy="657225"/>
          </a:xfrm>
          <a:prstGeom prst="rect">
            <a:avLst/>
          </a:prstGeom>
          <a:noFill/>
        </p:spPr>
      </p:pic>
      <p:pic>
        <p:nvPicPr>
          <p:cNvPr id="3085" name="Picture 13" descr="38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928670"/>
            <a:ext cx="1573213" cy="1573213"/>
          </a:xfrm>
          <a:prstGeom prst="rect">
            <a:avLst/>
          </a:prstGeom>
          <a:noFill/>
        </p:spPr>
      </p:pic>
      <p:pic>
        <p:nvPicPr>
          <p:cNvPr id="3086" name="Picture 14" descr="AllDay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27313" y="5300663"/>
            <a:ext cx="2449512" cy="1293812"/>
          </a:xfrm>
          <a:prstGeom prst="rect">
            <a:avLst/>
          </a:prstGeom>
          <a:noFill/>
        </p:spPr>
      </p:pic>
      <p:pic>
        <p:nvPicPr>
          <p:cNvPr id="11" name="Picture 6" descr="1192783528_1192647151_solnyshko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02138" y="785794"/>
            <a:ext cx="1984696" cy="2000264"/>
          </a:xfrm>
          <a:prstGeom prst="rect">
            <a:avLst/>
          </a:prstGeom>
          <a:noFill/>
        </p:spPr>
      </p:pic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122151539360420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91513" cy="6034087"/>
          </a:xfrm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/>
          <a:lstStyle/>
          <a:p>
            <a: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Мамочка, милая, нежная, славная,</a:t>
            </a:r>
            <a:b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Добрая, умная и лучезарная,</a:t>
            </a:r>
            <a:b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ладонях я счастье тебе подарю.</a:t>
            </a:r>
            <a:b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Спасибо за все я тебе говорю.</a:t>
            </a:r>
            <a:b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Живи, улыбайся невзгодам-годам,</a:t>
            </a:r>
            <a:b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Заботы разделим с тобой пополам.</a:t>
            </a:r>
            <a:b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Забудь о болезнях, о тревогах забудь,</a:t>
            </a:r>
            <a:b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3200" b="1" i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Любовью осветим твой жизненный путь.</a:t>
            </a:r>
            <a:r>
              <a:rPr lang="ru-RU" sz="32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786" y="0"/>
            <a:ext cx="7772400" cy="2571751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1"/>
                </a:solidFill>
              </a:rPr>
              <a:t>Дорогие мамы! С праздником !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Мы вас очень любим!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8675" name="Содержимое 3" descr="Спасибо тебе, за твою заботу!"/>
          <p:cNvPicPr>
            <a:picLocks noGrp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928795" y="2143116"/>
            <a:ext cx="5572164" cy="4714884"/>
          </a:xfrm>
        </p:spPr>
      </p:pic>
      <p:pic>
        <p:nvPicPr>
          <p:cNvPr id="4" name="Picture 8" descr="Картинка 155 из 384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000108"/>
            <a:ext cx="2202277" cy="2153816"/>
          </a:xfrm>
          <a:prstGeom prst="rect">
            <a:avLst/>
          </a:prstGeom>
          <a:noFill/>
        </p:spPr>
      </p:pic>
      <p:pic>
        <p:nvPicPr>
          <p:cNvPr id="5" name="Picture 8" descr="Картинка 155 из 384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000372"/>
            <a:ext cx="2202277" cy="2153816"/>
          </a:xfrm>
          <a:prstGeom prst="rect">
            <a:avLst/>
          </a:prstGeom>
          <a:noFill/>
        </p:spPr>
      </p:pic>
      <p:pic>
        <p:nvPicPr>
          <p:cNvPr id="6" name="Picture 8" descr="Картинка 155 из 384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2500306"/>
            <a:ext cx="2202277" cy="2153816"/>
          </a:xfrm>
          <a:prstGeom prst="rect">
            <a:avLst/>
          </a:prstGeom>
          <a:noFill/>
        </p:spPr>
      </p:pic>
      <p:pic>
        <p:nvPicPr>
          <p:cNvPr id="7" name="Picture 8" descr="Картинка 155 из 384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704184"/>
            <a:ext cx="2202277" cy="2153816"/>
          </a:xfrm>
          <a:prstGeom prst="rect">
            <a:avLst/>
          </a:prstGeom>
          <a:noFill/>
        </p:spPr>
      </p:pic>
      <p:pic>
        <p:nvPicPr>
          <p:cNvPr id="8" name="Picture 8" descr="Картинка 155 из 384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4704184"/>
            <a:ext cx="2202277" cy="2153816"/>
          </a:xfrm>
          <a:prstGeom prst="rect">
            <a:avLst/>
          </a:prstGeom>
          <a:noFill/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med" advTm="64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Красоты природы\72-10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6 из 1868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35824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67 из 18687">
            <a:hlinkClick r:id="rId2" tgtFrame="_blank"/>
          </p:cNvPr>
          <p:cNvPicPr/>
          <p:nvPr/>
        </p:nvPicPr>
        <p:blipFill>
          <a:blip r:embed="rId3"/>
          <a:srcRect b="6977"/>
          <a:stretch>
            <a:fillRect/>
          </a:stretch>
        </p:blipFill>
        <p:spPr bwMode="auto">
          <a:xfrm>
            <a:off x="285720" y="285728"/>
            <a:ext cx="850112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48" y="642919"/>
            <a:ext cx="78581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За день до своего рождения </a:t>
            </a:r>
          </a:p>
          <a:p>
            <a:r>
              <a:rPr lang="ru-RU" sz="3600" b="1" dirty="0" smtClean="0">
                <a:latin typeface="Monotype Corsiva" pitchFamily="66" charset="0"/>
              </a:rPr>
              <a:t>                         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исунки\Красоты природы\~hfbD000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285728"/>
            <a:ext cx="56436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ребенок спросил у БОГА: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Мои документы\Мои рисунки\12345\Малыши\Ангелочек.jpg"/>
          <p:cNvPicPr>
            <a:picLocks noChangeAspect="1" noChangeArrowheads="1"/>
          </p:cNvPicPr>
          <p:nvPr/>
        </p:nvPicPr>
        <p:blipFill>
          <a:blip r:embed="rId2"/>
          <a:srcRect t="5832" r="6695"/>
          <a:stretch>
            <a:fillRect/>
          </a:stretch>
        </p:blipFill>
        <p:spPr bwMode="auto">
          <a:xfrm>
            <a:off x="785786" y="785794"/>
            <a:ext cx="7786741" cy="58891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142853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- Я не знаю, зачем я иду в этот мир.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5715016"/>
            <a:ext cx="5072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- Что я должен делать?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Мои документы\Мои рисунки\12345\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643998" cy="59829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9" y="0"/>
            <a:ext cx="3857652" cy="646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Бог ответил: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122151539360420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714357"/>
            <a:ext cx="79296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Я подарю тебе ангела, который всегда будет рядом с тобой. </a:t>
            </a:r>
          </a:p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Он все тебе объяснит.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4" name="Picture 3" descr="woman_rocking_baby_hc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3143248"/>
            <a:ext cx="3232157" cy="3232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Шершнева Лариса Владимировна МБОУ ООШ № 37</a:t>
            </a:r>
            <a:endParaRPr lang="ru-RU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416 из 2304">
            <a:hlinkClick r:id="rId2" tgtFrame="_blank"/>
          </p:cNvPr>
          <p:cNvPicPr/>
          <p:nvPr/>
        </p:nvPicPr>
        <p:blipFill>
          <a:blip r:embed="rId3"/>
          <a:srcRect t="18750" b="12500"/>
          <a:stretch>
            <a:fillRect/>
          </a:stretch>
        </p:blipFill>
        <p:spPr bwMode="auto">
          <a:xfrm>
            <a:off x="1357290" y="285728"/>
            <a:ext cx="607223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Картинка 180 из 65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000728" y="2571744"/>
            <a:ext cx="3143272" cy="2322270"/>
          </a:xfrm>
          <a:prstGeom prst="rect">
            <a:avLst/>
          </a:prstGeom>
          <a:noFill/>
        </p:spPr>
      </p:pic>
      <p:pic>
        <p:nvPicPr>
          <p:cNvPr id="4" name="Picture 2" descr="Картинка 180 из 65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-928726" y="2000240"/>
            <a:ext cx="3143272" cy="2322270"/>
          </a:xfrm>
          <a:prstGeom prst="rect">
            <a:avLst/>
          </a:prstGeom>
          <a:noFill/>
        </p:spPr>
      </p:pic>
      <p:pic>
        <p:nvPicPr>
          <p:cNvPr id="5" name="Picture 2" descr="Картинка 180 из 651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6286512" y="0"/>
            <a:ext cx="3143272" cy="232227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728" y="4786322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-Но как я пойму его, ведь я не знаю его язык?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66203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69210" y="785794"/>
            <a:ext cx="4116109" cy="6137264"/>
          </a:xfrm>
          <a:prstGeom prst="rect">
            <a:avLst/>
          </a:prstGeom>
        </p:spPr>
      </p:pic>
      <p:pic>
        <p:nvPicPr>
          <p:cNvPr id="3" name="Picture 8" descr="623602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714753"/>
            <a:ext cx="2034209" cy="2914648"/>
          </a:xfrm>
          <a:prstGeom prst="rect">
            <a:avLst/>
          </a:prstGeom>
          <a:noFill/>
        </p:spPr>
      </p:pic>
      <p:pic>
        <p:nvPicPr>
          <p:cNvPr id="4" name="Picture 8" descr="623602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785794"/>
            <a:ext cx="2143140" cy="3070726"/>
          </a:xfrm>
          <a:prstGeom prst="rect">
            <a:avLst/>
          </a:prstGeom>
          <a:noFill/>
        </p:spPr>
      </p:pic>
      <p:pic>
        <p:nvPicPr>
          <p:cNvPr id="5" name="Picture 8" descr="623602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673372"/>
            <a:ext cx="1928826" cy="2763653"/>
          </a:xfrm>
          <a:prstGeom prst="rect">
            <a:avLst/>
          </a:prstGeom>
          <a:noFill/>
        </p:spPr>
      </p:pic>
      <p:pic>
        <p:nvPicPr>
          <p:cNvPr id="6" name="Picture 8" descr="623602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142984"/>
            <a:ext cx="1445895" cy="20717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42910" y="214290"/>
            <a:ext cx="8501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- 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Ангел будет учить тебя своему языку.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Шершнева Лариса Владимировна </a:t>
            </a:r>
          </a:p>
          <a:p>
            <a:r>
              <a:rPr lang="ru-RU" dirty="0" smtClean="0"/>
              <a:t>МБОУ ООШ № 37</a:t>
            </a:r>
            <a:endParaRPr lang="ru-RU" dirty="0"/>
          </a:p>
        </p:txBody>
      </p:sp>
    </p:spTree>
  </p:cSld>
  <p:clrMapOvr>
    <a:masterClrMapping/>
  </p:clrMapOvr>
  <p:transition spd="slow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294</Words>
  <Application>Microsoft Office PowerPoint</Application>
  <PresentationFormat>Экран (4:3)</PresentationFormat>
  <Paragraphs>59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Мамочка, милая, нежная, славная, Добрая, умная и лучезарная, В ладонях я счастье тебе подарю. Спасибо за все я тебе говорю. Живи, улыбайся невзгодам-годам, Заботы разделим с тобой пополам. Забудь о болезнях, о тревогах забудь, Любовью осветим твой жизненный путь. </vt:lpstr>
      <vt:lpstr>Дорогие мамы! С праздником !  Мы вас очень любим! 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29</cp:revision>
  <dcterms:created xsi:type="dcterms:W3CDTF">2010-11-23T14:07:04Z</dcterms:created>
  <dcterms:modified xsi:type="dcterms:W3CDTF">2014-11-27T07:18:51Z</dcterms:modified>
</cp:coreProperties>
</file>