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64" r:id="rId4"/>
    <p:sldId id="271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5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для праздника\цветочный улипарт\0_d2c5a_b604cdc4_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78790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0"/>
            <a:ext cx="2052637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41438"/>
            <a:ext cx="13795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420938"/>
            <a:ext cx="125888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12255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37063"/>
            <a:ext cx="9953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300663"/>
            <a:ext cx="91916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148388"/>
            <a:ext cx="75565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60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CDAA5-0BF8-4D3D-8DB9-DA7DD90B40E8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D7842-C529-4170-9B77-E09F28086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481294">
            <a:off x="7808913" y="38100"/>
            <a:ext cx="12588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35"/>
          <p:cNvGrpSpPr>
            <a:grpSpLocks/>
          </p:cNvGrpSpPr>
          <p:nvPr/>
        </p:nvGrpSpPr>
        <p:grpSpPr bwMode="auto">
          <a:xfrm>
            <a:off x="0" y="0"/>
            <a:ext cx="8639175" cy="6858000"/>
            <a:chOff x="0" y="0"/>
            <a:chExt cx="8639944" cy="6858000"/>
          </a:xfrm>
        </p:grpSpPr>
        <p:pic>
          <p:nvPicPr>
            <p:cNvPr id="6" name="Picture 6" descr="C:\Users\User\Desktop\для праздника\КРАСИВЫЙ И ЭФФЕКТНЫЙ ДЕКОР\0_84d33_84686733_M.jpg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5589240"/>
              <a:ext cx="611560" cy="777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Группа 34"/>
            <p:cNvGrpSpPr>
              <a:grpSpLocks/>
            </p:cNvGrpSpPr>
            <p:nvPr userDrawn="1"/>
          </p:nvGrpSpPr>
          <p:grpSpPr bwMode="auto">
            <a:xfrm>
              <a:off x="0" y="0"/>
              <a:ext cx="8639944" cy="6858000"/>
              <a:chOff x="0" y="0"/>
              <a:chExt cx="8639944" cy="6858000"/>
            </a:xfrm>
          </p:grpSpPr>
          <p:pic>
            <p:nvPicPr>
              <p:cNvPr id="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" y="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54868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112474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17008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2276872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285293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35010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400506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458112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508518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97160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61967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9573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69979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2758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8519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279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0760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6521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2281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804248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38031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283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2" descr="C:\Users\User\Desktop\для праздника\ДЕКОР НА ПРОЗРАЧНОМ ФОНЕ\0_75540_ff22bfb4_L.jpg"/>
              <p:cNvPicPr>
                <a:picLocks noChangeAspect="1" noChangeArrowheads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-3992867">
                <a:off x="262217" y="5665330"/>
                <a:ext cx="808614" cy="1067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2" name="Picture 2" descr="C:\Users\User\Desktop\для праздника\ДЕКОР НА ПРОЗРАЧНОМ ФОНЕ\0_75540_ff22bfb4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54031">
            <a:off x="257175" y="5759450"/>
            <a:ext cx="8080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BDE8D-6540-4989-9623-77B676B10B43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5DC51-4220-496A-A122-DA2BDD294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для праздника\цветочный улипарт\0_d2c5a_b604cdc4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0"/>
            <a:ext cx="478790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2052637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41438"/>
            <a:ext cx="13795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20938"/>
            <a:ext cx="125888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12255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37063"/>
            <a:ext cx="9953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300663"/>
            <a:ext cx="91916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Users\User\Desktop\для праздника\КРАСИВЫЙ И ЭФФЕКТНЫЙ ДЕКОР\0_84d33_84686733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48388"/>
            <a:ext cx="75565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1" y="4406900"/>
            <a:ext cx="7235081" cy="1362075"/>
          </a:xfrm>
        </p:spPr>
        <p:txBody>
          <a:bodyPr anchor="t"/>
          <a:lstStyle>
            <a:lvl1pPr algn="l">
              <a:defRPr sz="5400" b="1" cap="all">
                <a:solidFill>
                  <a:srgbClr val="3366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1" y="2906713"/>
            <a:ext cx="7235081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BB6FD-EE1E-4755-9BC2-C75B8F789598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0A249-A470-4AD8-88AC-1C920E00E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0" y="0"/>
            <a:ext cx="8639175" cy="6858000"/>
            <a:chOff x="0" y="0"/>
            <a:chExt cx="8639944" cy="6858000"/>
          </a:xfrm>
        </p:grpSpPr>
        <p:pic>
          <p:nvPicPr>
            <p:cNvPr id="6" name="Picture 6" descr="C:\Users\User\Desktop\для праздника\КРАСИВЫЙ И ЭФФЕКТНЫЙ ДЕКОР\0_84d33_84686733_M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589240"/>
              <a:ext cx="611560" cy="777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Группа 34"/>
            <p:cNvGrpSpPr>
              <a:grpSpLocks/>
            </p:cNvGrpSpPr>
            <p:nvPr userDrawn="1"/>
          </p:nvGrpSpPr>
          <p:grpSpPr bwMode="auto">
            <a:xfrm>
              <a:off x="0" y="0"/>
              <a:ext cx="8639944" cy="6858000"/>
              <a:chOff x="0" y="0"/>
              <a:chExt cx="8639944" cy="6858000"/>
            </a:xfrm>
          </p:grpSpPr>
          <p:pic>
            <p:nvPicPr>
              <p:cNvPr id="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" y="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4868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12474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7008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276872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85293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35010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00506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58112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08518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7160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1967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19573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9979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2758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519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279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760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6521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2281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804248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38031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0283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2" descr="C:\Users\User\Desktop\для праздника\ДЕКОР НА ПРОЗРАЧНОМ ФОНЕ\0_75540_ff22bfb4_L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-3992867">
                <a:off x="262217" y="5665330"/>
                <a:ext cx="808614" cy="1067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2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81294">
            <a:off x="7808913" y="38100"/>
            <a:ext cx="12588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F30FA-F3AF-43AF-9DDF-AF9FCA68531F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E5685-411C-4D6A-8CB3-68D78E8BA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9"/>
          <p:cNvGrpSpPr>
            <a:grpSpLocks/>
          </p:cNvGrpSpPr>
          <p:nvPr/>
        </p:nvGrpSpPr>
        <p:grpSpPr bwMode="auto">
          <a:xfrm>
            <a:off x="0" y="0"/>
            <a:ext cx="8639175" cy="6858000"/>
            <a:chOff x="0" y="0"/>
            <a:chExt cx="8639944" cy="6858000"/>
          </a:xfrm>
        </p:grpSpPr>
        <p:pic>
          <p:nvPicPr>
            <p:cNvPr id="8" name="Picture 6" descr="C:\Users\User\Desktop\для праздника\КРАСИВЫЙ И ЭФФЕКТНЫЙ ДЕКОР\0_84d33_84686733_M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589240"/>
              <a:ext cx="611560" cy="777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Группа 34"/>
            <p:cNvGrpSpPr>
              <a:grpSpLocks/>
            </p:cNvGrpSpPr>
            <p:nvPr userDrawn="1"/>
          </p:nvGrpSpPr>
          <p:grpSpPr bwMode="auto">
            <a:xfrm>
              <a:off x="0" y="0"/>
              <a:ext cx="8639944" cy="6858000"/>
              <a:chOff x="0" y="0"/>
              <a:chExt cx="8639944" cy="6858000"/>
            </a:xfrm>
          </p:grpSpPr>
          <p:pic>
            <p:nvPicPr>
              <p:cNvPr id="1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" y="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4868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12474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7008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276872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85293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35010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00506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58112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08518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7160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1967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19573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9979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2758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519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279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760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6521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2281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804248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38031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0283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2" descr="C:\Users\User\Desktop\для праздника\ДЕКОР НА ПРОЗРАЧНОМ ФОНЕ\0_75540_ff22bfb4_L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-3992867">
                <a:off x="262217" y="5665330"/>
                <a:ext cx="808614" cy="1067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4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81294">
            <a:off x="7808913" y="38100"/>
            <a:ext cx="12588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E6D88-D386-4552-A8D5-9A5E78025616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FE1B6-F704-47F7-A302-842CA5B3F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>
            <a:grpSpLocks/>
          </p:cNvGrpSpPr>
          <p:nvPr/>
        </p:nvGrpSpPr>
        <p:grpSpPr bwMode="auto">
          <a:xfrm>
            <a:off x="0" y="0"/>
            <a:ext cx="8639175" cy="6858000"/>
            <a:chOff x="0" y="0"/>
            <a:chExt cx="8639944" cy="6858000"/>
          </a:xfrm>
        </p:grpSpPr>
        <p:pic>
          <p:nvPicPr>
            <p:cNvPr id="4" name="Picture 6" descr="C:\Users\User\Desktop\для праздника\КРАСИВЫЙ И ЭФФЕКТНЫЙ ДЕКОР\0_84d33_84686733_M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589240"/>
              <a:ext cx="611560" cy="777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Группа 34"/>
            <p:cNvGrpSpPr>
              <a:grpSpLocks/>
            </p:cNvGrpSpPr>
            <p:nvPr userDrawn="1"/>
          </p:nvGrpSpPr>
          <p:grpSpPr bwMode="auto">
            <a:xfrm>
              <a:off x="0" y="0"/>
              <a:ext cx="8639944" cy="6858000"/>
              <a:chOff x="0" y="0"/>
              <a:chExt cx="8639944" cy="6858000"/>
            </a:xfrm>
          </p:grpSpPr>
          <p:pic>
            <p:nvPicPr>
              <p:cNvPr id="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" y="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4868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12474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7008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276872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85293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35010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00506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58112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08518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7160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1967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19573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9979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2758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519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279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760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6521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2281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804248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38031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0283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2" descr="C:\Users\User\Desktop\для праздника\ДЕКОР НА ПРОЗРАЧНОМ ФОНЕ\0_75540_ff22bfb4_L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-3992867">
                <a:off x="262217" y="5665330"/>
                <a:ext cx="808614" cy="1067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0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81294">
            <a:off x="7808913" y="38100"/>
            <a:ext cx="12588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68481-25B7-49E4-884A-A25F1356812E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6EA81-0D29-4A06-830D-BAEC326FD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0" y="0"/>
            <a:ext cx="8639175" cy="6858000"/>
            <a:chOff x="0" y="0"/>
            <a:chExt cx="8639944" cy="6858000"/>
          </a:xfrm>
        </p:grpSpPr>
        <p:pic>
          <p:nvPicPr>
            <p:cNvPr id="3" name="Picture 6" descr="C:\Users\User\Desktop\для праздника\КРАСИВЫЙ И ЭФФЕКТНЫЙ ДЕКОР\0_84d33_84686733_M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589240"/>
              <a:ext cx="611560" cy="777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34"/>
            <p:cNvGrpSpPr>
              <a:grpSpLocks/>
            </p:cNvGrpSpPr>
            <p:nvPr userDrawn="1"/>
          </p:nvGrpSpPr>
          <p:grpSpPr bwMode="auto">
            <a:xfrm>
              <a:off x="0" y="0"/>
              <a:ext cx="8639944" cy="6858000"/>
              <a:chOff x="0" y="0"/>
              <a:chExt cx="8639944" cy="6858000"/>
            </a:xfrm>
          </p:grpSpPr>
          <p:pic>
            <p:nvPicPr>
              <p:cNvPr id="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" y="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4868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12474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7008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276872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85293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35010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00506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58112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08518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7160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1967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19573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9979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2758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519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279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760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6521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2281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804248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38031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0283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" descr="C:\Users\User\Desktop\для праздника\ДЕКОР НА ПРОЗРАЧНОМ ФОНЕ\0_75540_ff22bfb4_L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-3992867">
                <a:off x="262217" y="5665330"/>
                <a:ext cx="808614" cy="1067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9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81294">
            <a:off x="7808913" y="38100"/>
            <a:ext cx="12588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A436-C35A-4981-8D84-F14CA3E686BC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1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BEF28-7C6B-4301-92C5-9BB5FED48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0" y="0"/>
            <a:ext cx="8639175" cy="6858000"/>
            <a:chOff x="0" y="0"/>
            <a:chExt cx="8639944" cy="6858000"/>
          </a:xfrm>
        </p:grpSpPr>
        <p:pic>
          <p:nvPicPr>
            <p:cNvPr id="6" name="Picture 6" descr="C:\Users\User\Desktop\для праздника\КРАСИВЫЙ И ЭФФЕКТНЫЙ ДЕКОР\0_84d33_84686733_M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589240"/>
              <a:ext cx="611560" cy="777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Группа 34"/>
            <p:cNvGrpSpPr>
              <a:grpSpLocks/>
            </p:cNvGrpSpPr>
            <p:nvPr userDrawn="1"/>
          </p:nvGrpSpPr>
          <p:grpSpPr bwMode="auto">
            <a:xfrm>
              <a:off x="0" y="0"/>
              <a:ext cx="8639944" cy="6858000"/>
              <a:chOff x="0" y="0"/>
              <a:chExt cx="8639944" cy="6858000"/>
            </a:xfrm>
          </p:grpSpPr>
          <p:pic>
            <p:nvPicPr>
              <p:cNvPr id="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" y="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4868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12474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7008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276872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85293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35010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00506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58112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08518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7160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1967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19573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9979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2758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519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279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760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6521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2281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804248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38031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0283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2" descr="C:\Users\User\Desktop\для праздника\ДЕКОР НА ПРОЗРАЧНОМ ФОНЕ\0_75540_ff22bfb4_L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-3992867">
                <a:off x="262217" y="5665330"/>
                <a:ext cx="808614" cy="1067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2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81294">
            <a:off x="7808913" y="38100"/>
            <a:ext cx="12588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480E8-4822-456C-B636-0C647A325EA5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5F049-252E-4C5F-99AB-0CCEA5D35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0" y="0"/>
            <a:ext cx="8639175" cy="6858000"/>
            <a:chOff x="0" y="0"/>
            <a:chExt cx="8639944" cy="6858000"/>
          </a:xfrm>
        </p:grpSpPr>
        <p:pic>
          <p:nvPicPr>
            <p:cNvPr id="6" name="Picture 6" descr="C:\Users\User\Desktop\для праздника\КРАСИВЫЙ И ЭФФЕКТНЫЙ ДЕКОР\0_84d33_84686733_M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589240"/>
              <a:ext cx="611560" cy="777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Группа 34"/>
            <p:cNvGrpSpPr>
              <a:grpSpLocks/>
            </p:cNvGrpSpPr>
            <p:nvPr userDrawn="1"/>
          </p:nvGrpSpPr>
          <p:grpSpPr bwMode="auto">
            <a:xfrm>
              <a:off x="0" y="0"/>
              <a:ext cx="8639944" cy="6858000"/>
              <a:chOff x="0" y="0"/>
              <a:chExt cx="8639944" cy="6858000"/>
            </a:xfrm>
          </p:grpSpPr>
          <p:pic>
            <p:nvPicPr>
              <p:cNvPr id="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" y="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48680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12474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7008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276872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285293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350100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00506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581128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085184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7160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1967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19573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9979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2758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519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279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76056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652120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2281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804248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380312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6" descr="C:\Users\User\Desktop\для праздника\КРАСИВЫЙ И ЭФФЕКТНЫЙ ДЕКОР\0_84d33_84686733_M.jpg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028384" y="6080196"/>
                <a:ext cx="611560" cy="77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2" descr="C:\Users\User\Desktop\для праздника\ДЕКОР НА ПРОЗРАЧНОМ ФОНЕ\0_75540_ff22bfb4_L.jpg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-3992867">
                <a:off x="262217" y="5665330"/>
                <a:ext cx="808614" cy="1067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2" name="Picture 4" descr="C:\Users\User\Desktop\для праздника\ДЕКОР НА ПРОЗРАЧНОМ ФОНЕ\0_75544_743df07d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81294">
            <a:off x="7808913" y="38100"/>
            <a:ext cx="12588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E08EB-B5F3-4279-AE1C-6C09F4FA7B05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98702-8EA8-4F97-B0A1-7735F3725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8FA3D7-7E16-4E7E-8AEC-41DC13E806A1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76455E-7445-4A17-9050-67BB3AC23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txStyles>
    <p:titleStyle>
      <a:lvl1pPr algn="ctr" rtl="0" fontAlgn="base">
        <a:spcBef>
          <a:spcPct val="0"/>
        </a:spcBef>
        <a:spcAft>
          <a:spcPct val="0"/>
        </a:spcAft>
        <a:defRPr sz="6600" b="1" kern="120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rgbClr val="003300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6600" b="1">
          <a:solidFill>
            <a:srgbClr val="003300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6600" b="1">
          <a:solidFill>
            <a:srgbClr val="003300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6600" b="1">
          <a:solidFill>
            <a:srgbClr val="003300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6600" b="1">
          <a:solidFill>
            <a:srgbClr val="0033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 b="1">
          <a:solidFill>
            <a:srgbClr val="0033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 b="1">
          <a:solidFill>
            <a:srgbClr val="0033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 b="1">
          <a:solidFill>
            <a:srgbClr val="0033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 b="1">
          <a:solidFill>
            <a:srgbClr val="003300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Компьютер: </a:t>
            </a:r>
            <a:br>
              <a:rPr lang="ru-RU" sz="4000" dirty="0" smtClean="0"/>
            </a:br>
            <a:r>
              <a:rPr lang="ru-RU" sz="4000" dirty="0" smtClean="0"/>
              <a:t>все «за» и «против»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87675" y="4581525"/>
            <a:ext cx="5905500" cy="2276475"/>
          </a:xfrm>
        </p:spPr>
        <p:txBody>
          <a:bodyPr>
            <a:normAutofit/>
          </a:bodyPr>
          <a:lstStyle/>
          <a:p>
            <a:r>
              <a:rPr lang="ru-RU" sz="2400" smtClean="0">
                <a:solidFill>
                  <a:srgbClr val="262626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4608512" cy="6858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Детей очень привлекает в компьютерных играх и обучающих программах возможность действовать самостоятельно (им никто не навязывает своего мнения) и принимать любые решения. Им кажется, что они ведут себя как взрослые. Но, к сожалению, в этот момент они не задумываются о последствиях своих действий и решений. 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0482" name="Picture 2" descr="C:\Users\Лена\Desktop\c418109e2462826c7c01034730be9f8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1196975"/>
            <a:ext cx="4105275" cy="49688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29383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Психологи бьют тревогу. Сейчас подрастает поколение детей, в жизнь которых компьютер вошёл с пеленок. Они высказывают опасения, что многие представители этого поколения вырастут инфантильными затворниками, боящимися людей, не отвечающими за поступки, уверенными, что жизнь можно прожить начерно сколько угодно раз. 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1506" name="Picture 2" descr="C:\Users\Лена\Desktop\img_4987759_6962_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2997200"/>
            <a:ext cx="6481763" cy="32400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560263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Если вы не хотите своему ребенку такого будущего, ограничьте время его общения с компьютером. </a:t>
            </a:r>
            <a:endParaRPr lang="ru-RU" sz="2800" dirty="0"/>
          </a:p>
        </p:txBody>
      </p:sp>
      <p:pic>
        <p:nvPicPr>
          <p:cNvPr id="22530" name="Picture 2" descr="C:\Users\Лена\Desktop\cms-image-0000084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1125538"/>
            <a:ext cx="4402137" cy="475138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29383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/>
              <a:t>Для этого достаточно установить пароль, чтобы ребенок мог иметь доступ к компьютеру только с вашего позволения, и вы могли контролировать время этого общения. </a:t>
            </a:r>
            <a:br>
              <a:rPr lang="ru-RU" sz="3100" dirty="0" smtClean="0"/>
            </a:br>
            <a:r>
              <a:rPr lang="ru-RU" sz="31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3" descr="C:\Users\Лена\Desktop\e0f6403964b651ed2a6d0852d0f955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2060575"/>
            <a:ext cx="7129462" cy="406558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627784" y="2276872"/>
            <a:ext cx="5866928" cy="349210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Спасибо </a:t>
            </a:r>
            <a:br>
              <a:rPr lang="ru-RU" dirty="0" smtClean="0"/>
            </a:br>
            <a:r>
              <a:rPr lang="ru-RU" dirty="0" smtClean="0"/>
              <a:t>         за </a:t>
            </a:r>
            <a:br>
              <a:rPr lang="ru-RU" dirty="0" smtClean="0"/>
            </a:br>
            <a:r>
              <a:rPr lang="ru-RU" dirty="0" smtClean="0"/>
              <a:t>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5614392" cy="136815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988" y="2636838"/>
            <a:ext cx="7777162" cy="36718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Профилактика компьютерной зависимости;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Беседа с родителями о занятиях детей.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Лена\Desktop\7566c01e4fd9fa66259f9744055219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196975"/>
            <a:ext cx="69850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интересно!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19456" cy="112474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Значение компьютера в жизни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8640762" cy="3455987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sz="3000" dirty="0" smtClean="0"/>
              <a:t>Человек – мыслящее существо. Для нас информация имеет очень большое значение.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    Компьютер является лучшим инструментом хранения и обработки информации.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    В разумных пределах работа за компьютером и Интернет полезны для человека. Они развивают, внимание, логику,  мышление.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288" y="5445125"/>
            <a:ext cx="8291512" cy="6810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4464496" cy="630932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Всё чаще дети предпочитают компьютерную игру настоящей игре со сверстниками, прогулке или спортивным занятиям. Таких детей становится с каждым годом больше.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5362" name="Picture 2" descr="C:\Users\Лена\Desktop\верх2(27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8263" y="1052513"/>
            <a:ext cx="3749675" cy="50403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-1251520"/>
            <a:ext cx="8136904" cy="561662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Врачи и психологи выяснили, что дети младше 10 лет, пристрастившиеся к компьютеру, физически развиваются медленнее своих сверстников. Они не добирают необходимой в этом возрасте двигательной активности, но главное, они сильно отстают в психическом развитии. </a:t>
            </a:r>
            <a:endParaRPr lang="ru-RU" sz="2800" dirty="0"/>
          </a:p>
        </p:txBody>
      </p:sp>
      <p:pic>
        <p:nvPicPr>
          <p:cNvPr id="16386" name="Picture 2" descr="C:\Users\Лена\Desktop\mai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2852738"/>
            <a:ext cx="6135688" cy="32734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322637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У любителей компьютера есть собственный мирок, в который доступ посторонним закрыт. Навыки нормального, а не электронного общения не развиваются совсем. А без них невозможно ни учиться, ни жить в человеческом сообществе. 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7410" name="Picture 2" descr="C:\Users\Лена\Desktop\0001-001-Raboty-uchaschikhsja-v-protsesse-osvoenija-OpenOffic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3087688"/>
            <a:ext cx="4968875" cy="32210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104456" cy="589066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Ребенок, днями просиживающий за компьютером, полностью абстрагируется от окружающего мира и теряет связь с реальностью. Про таких людей раньше говорили: «не от мира сего». 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8434" name="Picture 2" descr="C:\Users\Лена\Desktop\23697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836613"/>
            <a:ext cx="4032250" cy="45370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/>
              <a:t>Живя «компьютерной» жизнью, ребенок всегда имеет возможность исправить любую свою ошибку путем многочисленных повторов. В жизни ему никто такой возможности не даст, а отвечать за свои слова и поступки он не привык. 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9458" name="Picture 2" descr="C:\Users\Лена\Desktop\opasn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2636838"/>
            <a:ext cx="6408738" cy="352901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елк и цвет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Шелк и цветы</Template>
  <TotalTime>130</TotalTime>
  <Words>43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10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Calibri</vt:lpstr>
      <vt:lpstr>Arial</vt:lpstr>
      <vt:lpstr>Шелк и цветы</vt:lpstr>
      <vt:lpstr>Шелк и цветы</vt:lpstr>
      <vt:lpstr>Шелк и цветы</vt:lpstr>
      <vt:lpstr>Шелк и цветы</vt:lpstr>
      <vt:lpstr>Шелк и цветы</vt:lpstr>
      <vt:lpstr>Шелк и цветы</vt:lpstr>
      <vt:lpstr>Шелк и цветы</vt:lpstr>
      <vt:lpstr>Шелк и цветы</vt:lpstr>
      <vt:lpstr>Шелк и цветы</vt:lpstr>
      <vt:lpstr>Шелк и цветы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17</cp:revision>
  <dcterms:created xsi:type="dcterms:W3CDTF">2014-04-04T21:40:14Z</dcterms:created>
  <dcterms:modified xsi:type="dcterms:W3CDTF">2015-11-16T17:23:58Z</dcterms:modified>
</cp:coreProperties>
</file>