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8" r:id="rId3"/>
    <p:sldId id="260" r:id="rId4"/>
    <p:sldId id="269" r:id="rId5"/>
    <p:sldId id="259" r:id="rId6"/>
    <p:sldId id="263" r:id="rId7"/>
    <p:sldId id="262" r:id="rId8"/>
    <p:sldId id="265" r:id="rId9"/>
    <p:sldId id="272" r:id="rId10"/>
    <p:sldId id="261" r:id="rId11"/>
    <p:sldId id="270" r:id="rId12"/>
    <p:sldId id="266" r:id="rId13"/>
    <p:sldId id="271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55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7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6533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814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7155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199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17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10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00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3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05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695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83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84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0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0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6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286000"/>
          </a:xfrm>
        </p:spPr>
        <p:txBody>
          <a:bodyPr/>
          <a:lstStyle/>
          <a:p>
            <a:endParaRPr lang="ru-RU"/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685800" y="1447800"/>
            <a:ext cx="80772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ИГРОВАЯ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13824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527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266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052736"/>
            <a:ext cx="640871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602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628587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ИГРА – ЭТО НЕ ЛЮБЫЕ ДЕЙСТВИЯ С ДИДАКТИЧЕСКИМ МАТЕРИАЛОМ И НЕ ИГРОВОЙ ПРИЁМ НА ОБЯЗАТЕЛЬНОМ УЧЕБНОМ ЗАНЯТИИ.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СПЕЦИФИЧЕСКАЯ, ПОЛНОЦЕННАЯ И ДОСТАТОЧНО СОДЕРЖАТЕЛЬНАЯ ДЛЯ ДЕТЕЙ ДЕЯТЕЛЬНОСТЬ.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ИМЕЕТ СВОИ ПОБУДИТЕЛЬНЫЕ МОТИВЫ И СВОИ СПОСОБЫ ДЕЙСТВИЙ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246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920879" cy="536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646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19256" cy="5006181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ВОСПИТАТЕЛЬНОЕ ЗНАЧЕНИЕ ИГРЫ  ВО МНОГОМ ЗАВИСИТ ОТ ПРОФЕССИОНАЛЬНОГО МАСТЕРСТВА ПЕДАГОГА, </a:t>
            </a: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ЗНАНИЯ ИМ ПСИХОЛОГИИ РЕБЁНКА, УЧЁТА ЕГО ВОЗРАСТНЫХ И ИНДИВИДУАЛЬНЫХ ОСОБЕННОСТЕЙ, ОТ ПРАВИЛЬНОГО МЕТОДИЧЕСКОГО РУКОВОДСТВА,</a:t>
            </a: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ЧЁТКОЙ ОРГАНИЗАЦИИ И ПРОВЕДЕНИЯ ВСЕВОЗМОЖНЫХ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744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556792"/>
            <a:ext cx="7562800" cy="4484571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ОСНОВОЙ ДЕТСКОЙ ИГРЫ ЯВЛЯЕТСЯ РЕАЛЬНАЯ ЖИЗНЬ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ХОРОШАЯ ИГРА –ЗАЛОГ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ХОРОШЕГО НАСТРОЕНИЯ,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КРЕПКОГО ЗДОРОВЬЯ</a:t>
            </a:r>
          </a:p>
          <a:p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39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86384"/>
            <a:ext cx="7290054" cy="1499616"/>
          </a:xfrm>
        </p:spPr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91680" y="1700808"/>
            <a:ext cx="5625673" cy="434055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rgbClr val="CC0000"/>
                </a:solidFill>
              </a:rPr>
              <a:t>О</a:t>
            </a:r>
            <a:r>
              <a:rPr lang="ru-RU" sz="3200" dirty="0">
                <a:solidFill>
                  <a:srgbClr val="CC0000"/>
                </a:solidFill>
              </a:rPr>
              <a:t>рганизация </a:t>
            </a:r>
            <a:r>
              <a:rPr lang="ru-RU" sz="3200" b="1" dirty="0">
                <a:solidFill>
                  <a:srgbClr val="CC0000"/>
                </a:solidFill>
              </a:rPr>
              <a:t>О</a:t>
            </a:r>
            <a:r>
              <a:rPr lang="ru-RU" sz="3200" dirty="0">
                <a:solidFill>
                  <a:srgbClr val="CC0000"/>
                </a:solidFill>
              </a:rPr>
              <a:t>бъединённых </a:t>
            </a:r>
            <a:r>
              <a:rPr lang="ru-RU" sz="3200" b="1" dirty="0">
                <a:solidFill>
                  <a:srgbClr val="CC0000"/>
                </a:solidFill>
              </a:rPr>
              <a:t>Н</a:t>
            </a:r>
            <a:r>
              <a:rPr lang="ru-RU" sz="3200" dirty="0">
                <a:solidFill>
                  <a:srgbClr val="CC0000"/>
                </a:solidFill>
              </a:rPr>
              <a:t>аций провозгласила 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dirty="0">
                <a:solidFill>
                  <a:srgbClr val="CC0000"/>
                </a:solidFill>
              </a:rPr>
              <a:t>игру </a:t>
            </a:r>
          </a:p>
          <a:p>
            <a:pPr algn="ctr">
              <a:buFont typeface="Wingdings" pitchFamily="2" charset="2"/>
              <a:buNone/>
            </a:pPr>
            <a:r>
              <a:rPr lang="ru-RU" sz="3200" dirty="0">
                <a:solidFill>
                  <a:srgbClr val="CC0000"/>
                </a:solidFill>
              </a:rPr>
              <a:t>неотъемлемым </a:t>
            </a:r>
          </a:p>
          <a:p>
            <a:pPr algn="ctr">
              <a:buFont typeface="Wingdings" pitchFamily="2" charset="2"/>
              <a:buNone/>
            </a:pPr>
            <a:r>
              <a:rPr lang="ru-RU" sz="3200" b="1" i="1" u="sng" dirty="0">
                <a:solidFill>
                  <a:srgbClr val="CC0000"/>
                </a:solidFill>
              </a:rPr>
              <a:t>ПРАВОМ</a:t>
            </a:r>
          </a:p>
          <a:p>
            <a:pPr algn="ctr">
              <a:buFont typeface="Wingdings" pitchFamily="2" charset="2"/>
              <a:buNone/>
            </a:pPr>
            <a:r>
              <a:rPr lang="ru-RU" sz="3200" dirty="0">
                <a:solidFill>
                  <a:srgbClr val="CC0000"/>
                </a:solidFill>
              </a:rPr>
              <a:t>ребёнка</a:t>
            </a:r>
          </a:p>
          <a:p>
            <a:pPr algn="ctr">
              <a:buFont typeface="Wingdings" pitchFamily="2" charset="2"/>
              <a:buNone/>
            </a:pPr>
            <a:endParaRPr lang="ru-RU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62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Фото02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6408712" cy="624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440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332656"/>
            <a:ext cx="511256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64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8610600" cy="566124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>
                <a:solidFill>
                  <a:srgbClr val="990000"/>
                </a:solidFill>
              </a:rPr>
              <a:t>ПОДВИЖНАЯ ИГРА– </a:t>
            </a:r>
          </a:p>
          <a:p>
            <a:pPr algn="ctr">
              <a:buFont typeface="Wingdings" pitchFamily="2" charset="2"/>
              <a:buNone/>
            </a:pPr>
            <a:r>
              <a:rPr lang="ru-RU" sz="4000" dirty="0">
                <a:solidFill>
                  <a:srgbClr val="990000"/>
                </a:solidFill>
              </a:rPr>
              <a:t>ЕСТЕСТВЕННЫЙ СПУТНИК ЖИЗНИ РЕБЁНКА, ИСТОЧНИК РАДОСТНЫХ ЭМОЦИЙ, ОБЛАДАЮЩИЙ ВЕЛИКОЙ ВОСПИТАТЕЛЬНОЙ СИЛОЙ.</a:t>
            </a:r>
          </a:p>
        </p:txBody>
      </p:sp>
    </p:spTree>
    <p:extLst>
      <p:ext uri="{BB962C8B-B14F-4D97-AF65-F5344CB8AC3E}">
        <p14:creationId xmlns:p14="http://schemas.microsoft.com/office/powerpoint/2010/main" val="1659931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Фото14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0891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07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32848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38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772816"/>
            <a:ext cx="6347714" cy="3880773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sz="4000" dirty="0">
                <a:solidFill>
                  <a:srgbClr val="FF0000"/>
                </a:solidFill>
              </a:rPr>
              <a:t>ОСОБОЕ МЕСТО ЗАНИМАЮТ ИГРЫ, КОТОРЫЕ СОЗДАЮТСЯ САМИМИ ДЕТЬМИ, - ИХ НАЗЫВАЮТ ТВОРЧЕСКИМИ ИЛИ СЮЖЕТНО-РОЛЕВЫМИ.</a:t>
            </a:r>
          </a:p>
        </p:txBody>
      </p:sp>
    </p:spTree>
    <p:extLst>
      <p:ext uri="{BB962C8B-B14F-4D97-AF65-F5344CB8AC3E}">
        <p14:creationId xmlns:p14="http://schemas.microsoft.com/office/powerpoint/2010/main" val="331136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632847" cy="543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889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135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Impact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isl</cp:lastModifiedBy>
  <cp:revision>8</cp:revision>
  <dcterms:created xsi:type="dcterms:W3CDTF">2015-03-19T22:21:41Z</dcterms:created>
  <dcterms:modified xsi:type="dcterms:W3CDTF">2015-11-19T15:04:57Z</dcterms:modified>
</cp:coreProperties>
</file>