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2"/>
  </p:notesMasterIdLst>
  <p:sldIdLst>
    <p:sldId id="27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A46156-0986-410C-828F-039031B5D50A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ECAC77-2AC7-45B6-A3B4-4A5D61BDFCD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013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BDC91A-600B-49B0-8012-23363C8C8AF4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F5BA1A-D6D3-4976-B992-83D1978AAB5C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4AB3E-12EC-4996-B07E-949FE4AAF03B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7AB002-45B7-44F1-B255-737FBADCF76B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3046F-E42D-4F76-9A13-BED81E9155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BB2368-CBC0-41D7-8CDA-426DE52D25A6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6BB3D-B0B0-4DE3-9FC0-EFD9B87C98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9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22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CD933E-CEF2-49B8-BC7A-DC5233B7B7D4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11679-2251-4112-AD47-5DDF3BC5F7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FE2AB-F47C-47CF-AF99-CE175912B254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EDB24-9571-411E-8E90-A65B73854ACB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8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9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66624-E167-4D5F-8E79-098904966805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0B217-D01D-4E70-A93E-567A62C082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10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11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9F755-0762-4CE4-8DCF-17B9E6443D67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9F4F5-F277-4565-BC87-B3C4EBDF6E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6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7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8F15A4-EC2F-4149-B9BF-F0A45859BF20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DFED5-6550-4B13-B161-0263B8C434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84E1BE-5978-4CAB-89ED-16231BD0E211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1E00F-ED0D-454C-BD22-4B553545AF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DF5FDB-B67B-436F-A7C8-69F96295A942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143-E715-4344-8011-A595565639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76C736-72D2-4C14-9EC3-68CF81DF9C9D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512CD-2233-4051-87AA-B03C946141ED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email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mbria" pitchFamily="18" charset="0"/>
              </a:defRPr>
            </a:lvl1pPr>
          </a:lstStyle>
          <a:p>
            <a:fld id="{FB1C9907-CEC9-40B6-B23C-93A3EB3355F3}" type="datetimeFigureOut">
              <a:rPr lang="ru-RU"/>
              <a:pPr/>
              <a:t>03.12.2015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C6C6C"/>
                </a:solidFill>
                <a:latin typeface="Cambria" pitchFamily="18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3F3F3F"/>
                </a:solidFill>
                <a:latin typeface="Cambria" pitchFamily="18" charset="0"/>
              </a:defRPr>
            </a:lvl1pPr>
          </a:lstStyle>
          <a:p>
            <a:fld id="{C1EC2D97-6082-432B-88D0-24CE1350165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86" r:id="rId7"/>
    <p:sldLayoutId id="2147483787" r:id="rId8"/>
    <p:sldLayoutId id="2147483795" r:id="rId9"/>
    <p:sldLayoutId id="2147483796" r:id="rId10"/>
    <p:sldLayoutId id="214748378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38164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Знаки препинания в предложениях с однородными членами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886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0891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4400" dirty="0" smtClean="0"/>
              <a:t>Маленькие </a:t>
            </a:r>
            <a:r>
              <a:rPr lang="ru-RU" sz="4400" dirty="0"/>
              <a:t>и б…</a:t>
            </a:r>
            <a:r>
              <a:rPr lang="ru-RU" sz="4400" dirty="0" err="1"/>
              <a:t>льшие</a:t>
            </a:r>
            <a:r>
              <a:rPr lang="ru-RU" sz="4400" dirty="0"/>
              <a:t> звёзды </a:t>
            </a:r>
            <a:r>
              <a:rPr lang="ru-RU" sz="4400" dirty="0" err="1"/>
              <a:t>заж</a:t>
            </a:r>
            <a:r>
              <a:rPr lang="ru-RU" sz="4400" dirty="0"/>
              <a:t>…</a:t>
            </a:r>
            <a:r>
              <a:rPr lang="ru-RU" sz="4400" dirty="0" err="1"/>
              <a:t>гались</a:t>
            </a:r>
            <a:r>
              <a:rPr lang="ru-RU" sz="4400" dirty="0"/>
              <a:t> (на) небе. Ветер наг…</a:t>
            </a:r>
            <a:r>
              <a:rPr lang="ru-RU" sz="4400" dirty="0" err="1"/>
              <a:t>нял</a:t>
            </a:r>
            <a:r>
              <a:rPr lang="ru-RU" sz="4400" dirty="0"/>
              <a:t> (на) них тучки, но н…чего (не) мог сделать. Звёзд было так много, что ни ветер, ни тучи, ни тёмная </a:t>
            </a:r>
            <a:r>
              <a:rPr lang="ru-RU" sz="4400" dirty="0" err="1"/>
              <a:t>ноч</a:t>
            </a:r>
            <a:r>
              <a:rPr lang="ru-RU" sz="4400" dirty="0"/>
              <a:t>… (не) могли (с) ними справит…</a:t>
            </a:r>
            <a:r>
              <a:rPr lang="ru-RU" sz="4400" dirty="0" err="1"/>
              <a:t>ся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399035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7786688" y="3786188"/>
            <a:ext cx="785812" cy="7143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14563" y="1143000"/>
            <a:ext cx="500062" cy="6429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9460" name="Содержимое 7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572250"/>
          </a:xfrm>
        </p:spPr>
        <p:txBody>
          <a:bodyPr/>
          <a:lstStyle/>
          <a:p>
            <a:pPr eaLnBrk="1" hangingPunct="1"/>
            <a:r>
              <a:rPr lang="ru-RU" sz="4800" smtClean="0"/>
              <a:t>Мы собирали цветы не в лесу, а в поле.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             </a:t>
            </a:r>
            <a:r>
              <a:rPr lang="ru-RU" sz="9600" smtClean="0"/>
              <a:t> , а </a:t>
            </a:r>
            <a:endParaRPr lang="ru-RU" sz="4800" smtClean="0"/>
          </a:p>
          <a:p>
            <a:pPr eaLnBrk="1" hangingPunct="1"/>
            <a:r>
              <a:rPr lang="ru-RU" sz="4800" smtClean="0"/>
              <a:t>Наступила осень теплая, но пасмурная.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9600" smtClean="0"/>
              <a:t>       , но </a:t>
            </a:r>
          </a:p>
        </p:txBody>
      </p:sp>
      <p:sp>
        <p:nvSpPr>
          <p:cNvPr id="11" name="Овал 10"/>
          <p:cNvSpPr/>
          <p:nvPr/>
        </p:nvSpPr>
        <p:spPr>
          <a:xfrm>
            <a:off x="785813" y="2071688"/>
            <a:ext cx="1428750" cy="1357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7625" y="2071688"/>
            <a:ext cx="1428750" cy="1357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2938" y="5286375"/>
            <a:ext cx="1428750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500563" y="5286375"/>
            <a:ext cx="1428750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625" y="1571625"/>
            <a:ext cx="714375" cy="7143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42875" y="428625"/>
            <a:ext cx="8858250" cy="5697538"/>
          </a:xfrm>
        </p:spPr>
        <p:txBody>
          <a:bodyPr/>
          <a:lstStyle/>
          <a:p>
            <a:pPr eaLnBrk="1" hangingPunct="1"/>
            <a:r>
              <a:rPr lang="ru-RU" sz="6000" smtClean="0"/>
              <a:t>Собаки во дворе лаяли и рычали.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            </a:t>
            </a:r>
            <a:r>
              <a:rPr lang="ru-RU" sz="9600" smtClean="0"/>
              <a:t>и </a:t>
            </a:r>
          </a:p>
        </p:txBody>
      </p:sp>
      <p:sp>
        <p:nvSpPr>
          <p:cNvPr id="5" name="Овал 4"/>
          <p:cNvSpPr/>
          <p:nvPr/>
        </p:nvSpPr>
        <p:spPr>
          <a:xfrm>
            <a:off x="642938" y="2643188"/>
            <a:ext cx="1357312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43250" y="2643188"/>
            <a:ext cx="1357313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Правило – закон </a:t>
            </a:r>
            <a:endParaRPr lang="ru-RU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42875" y="857250"/>
            <a:ext cx="9001125" cy="5857875"/>
          </a:xfrm>
        </p:spPr>
        <p:txBody>
          <a:bodyPr/>
          <a:lstStyle/>
          <a:p>
            <a:pPr marL="0" indent="11113" eaLnBrk="1" hangingPunct="1">
              <a:buFont typeface="Wingdings 2" pitchFamily="18" charset="2"/>
              <a:buNone/>
              <a:tabLst>
                <a:tab pos="0" algn="l"/>
              </a:tabLst>
            </a:pPr>
            <a:r>
              <a:rPr lang="ru-RU" sz="3400" smtClean="0"/>
              <a:t>Однородные члены предложения – это слова, которые</a:t>
            </a:r>
          </a:p>
          <a:p>
            <a:pPr marL="0" indent="11113" eaLnBrk="1" hangingPunct="1">
              <a:tabLst>
                <a:tab pos="0" algn="l"/>
              </a:tabLst>
            </a:pPr>
            <a:r>
              <a:rPr lang="ru-RU" sz="3400" smtClean="0"/>
              <a:t> отвечают на              и тот же вопрос;</a:t>
            </a:r>
          </a:p>
          <a:p>
            <a:pPr marL="0" indent="11113" eaLnBrk="1" hangingPunct="1">
              <a:tabLst>
                <a:tab pos="0" algn="l"/>
              </a:tabLst>
            </a:pPr>
            <a:r>
              <a:rPr lang="ru-RU" sz="3400" smtClean="0"/>
              <a:t> относятся к           -ому и тому же члену предложения;</a:t>
            </a:r>
          </a:p>
          <a:p>
            <a:pPr marL="0" indent="11113" eaLnBrk="1" hangingPunct="1">
              <a:tabLst>
                <a:tab pos="0" algn="l"/>
              </a:tabLst>
            </a:pPr>
            <a:r>
              <a:rPr lang="ru-RU" sz="3400" smtClean="0"/>
              <a:t> произносятся с интонацией перечисления;</a:t>
            </a:r>
          </a:p>
          <a:p>
            <a:pPr marL="0" indent="11113" eaLnBrk="1" hangingPunct="1">
              <a:tabLst>
                <a:tab pos="0" algn="l"/>
              </a:tabLst>
            </a:pPr>
            <a:r>
              <a:rPr lang="ru-RU" sz="3400" smtClean="0"/>
              <a:t> отделяются друг от друга </a:t>
            </a:r>
            <a:r>
              <a:rPr lang="ru-RU" sz="3400" b="1" smtClean="0"/>
              <a:t>запятой</a:t>
            </a:r>
            <a:r>
              <a:rPr lang="ru-RU" sz="3400" smtClean="0"/>
              <a:t>;</a:t>
            </a:r>
          </a:p>
          <a:p>
            <a:pPr marL="0" indent="11113" eaLnBrk="1" hangingPunct="1">
              <a:tabLst>
                <a:tab pos="0" algn="l"/>
              </a:tabLst>
            </a:pPr>
            <a:r>
              <a:rPr lang="ru-RU" sz="3400" smtClean="0"/>
              <a:t> связываются чаще всего союзами </a:t>
            </a:r>
            <a:r>
              <a:rPr lang="ru-RU" sz="3400" b="1" i="1" smtClean="0"/>
              <a:t>И, А, НО</a:t>
            </a:r>
            <a:r>
              <a:rPr lang="ru-RU" sz="3400" smtClean="0"/>
              <a:t>.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429000" y="1928813"/>
            <a:ext cx="571500" cy="357187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143251" y="2428875"/>
            <a:ext cx="1357312" cy="357187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29000" y="3286125"/>
            <a:ext cx="428625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9001125" cy="6715125"/>
          </a:xfrm>
        </p:spPr>
        <p:txBody>
          <a:bodyPr/>
          <a:lstStyle/>
          <a:p>
            <a:pPr eaLnBrk="1" hangingPunct="1"/>
            <a:r>
              <a:rPr lang="ru-RU" sz="4000" smtClean="0"/>
              <a:t>Ребята собрали богатый урожай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                                                                 чего?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>апельсинов, абрикосов, мандаринов.</a:t>
            </a:r>
          </a:p>
          <a:p>
            <a:pPr eaLnBrk="1" hangingPunct="1">
              <a:buFont typeface="Wingdings 2" pitchFamily="18" charset="2"/>
              <a:buNone/>
            </a:pPr>
            <a:endParaRPr lang="ru-RU" sz="4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>             ,             ,                        </a:t>
            </a:r>
            <a:r>
              <a:rPr lang="ru-RU" sz="2800" smtClean="0"/>
              <a:t>где? </a:t>
            </a:r>
          </a:p>
          <a:p>
            <a:pPr eaLnBrk="1" hangingPunct="1"/>
            <a:r>
              <a:rPr lang="ru-RU" sz="4000" smtClean="0"/>
              <a:t>Мы собирали цветы не в лесу, а в поле.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          , а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72250" y="142875"/>
            <a:ext cx="285750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6572250" y="1428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00875" y="214313"/>
            <a:ext cx="1285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7750969" y="750094"/>
            <a:ext cx="10715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2143125" y="1285875"/>
            <a:ext cx="61436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001044" y="1427956"/>
            <a:ext cx="28575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4572794" y="1427956"/>
            <a:ext cx="28575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358857" y="1427956"/>
            <a:ext cx="28575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6929437" y="285751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8575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85813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285875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785938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28600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14325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643313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4143375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643438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14350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786438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28650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786563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7286625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786688" y="2000250"/>
            <a:ext cx="3571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8286750" y="2000250"/>
            <a:ext cx="357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Овал 63"/>
          <p:cNvSpPr/>
          <p:nvPr/>
        </p:nvSpPr>
        <p:spPr>
          <a:xfrm>
            <a:off x="500063" y="2357438"/>
            <a:ext cx="1071562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2000250" y="2357438"/>
            <a:ext cx="1071563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3500438" y="2357438"/>
            <a:ext cx="1071562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42938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143000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143125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2643188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4143375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3643313" y="2928938"/>
            <a:ext cx="28575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2857500" y="35718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2857500" y="3571875"/>
            <a:ext cx="285750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3214687" y="3714751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3286125" y="3643313"/>
            <a:ext cx="5857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0" y="4286250"/>
            <a:ext cx="10715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rot="5400000">
            <a:off x="965200" y="4392613"/>
            <a:ext cx="214313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rot="5400000">
            <a:off x="6751638" y="3749675"/>
            <a:ext cx="21431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6357938" y="421481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7000875" y="421481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571500" y="4857750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1285875" y="4857750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Овал 94"/>
          <p:cNvSpPr/>
          <p:nvPr/>
        </p:nvSpPr>
        <p:spPr>
          <a:xfrm>
            <a:off x="6786563" y="4214813"/>
            <a:ext cx="46037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6" name="Овал 95"/>
          <p:cNvSpPr/>
          <p:nvPr/>
        </p:nvSpPr>
        <p:spPr>
          <a:xfrm>
            <a:off x="1071563" y="4857750"/>
            <a:ext cx="46037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8" name="Овал 97"/>
          <p:cNvSpPr/>
          <p:nvPr/>
        </p:nvSpPr>
        <p:spPr>
          <a:xfrm>
            <a:off x="714375" y="5286375"/>
            <a:ext cx="1071563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9" name="Овал 98"/>
          <p:cNvSpPr/>
          <p:nvPr/>
        </p:nvSpPr>
        <p:spPr>
          <a:xfrm>
            <a:off x="2857500" y="5286375"/>
            <a:ext cx="1071563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1" name="Прямая соединительная линия 100"/>
          <p:cNvCxnSpPr/>
          <p:nvPr/>
        </p:nvCxnSpPr>
        <p:spPr>
          <a:xfrm>
            <a:off x="857250" y="5857875"/>
            <a:ext cx="21431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1428750" y="5857875"/>
            <a:ext cx="21431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3000375" y="5857875"/>
            <a:ext cx="21431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3571875" y="5857875"/>
            <a:ext cx="21431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Овал 105"/>
          <p:cNvSpPr/>
          <p:nvPr/>
        </p:nvSpPr>
        <p:spPr>
          <a:xfrm>
            <a:off x="1214438" y="5857875"/>
            <a:ext cx="71437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07" name="Овал 106"/>
          <p:cNvSpPr/>
          <p:nvPr/>
        </p:nvSpPr>
        <p:spPr>
          <a:xfrm>
            <a:off x="3357563" y="5857875"/>
            <a:ext cx="71437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9001125" cy="6572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                                                                   какая?</a:t>
            </a:r>
          </a:p>
          <a:p>
            <a:pPr eaLnBrk="1" hangingPunct="1"/>
            <a:r>
              <a:rPr lang="ru-RU" sz="4000" smtClean="0"/>
              <a:t>Наступила осень теплая, но пасмурная.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          </a:t>
            </a:r>
            <a:r>
              <a:rPr lang="ru-RU" sz="8000" smtClean="0"/>
              <a:t>, 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>                          </a:t>
            </a:r>
            <a:r>
              <a:rPr lang="ru-RU" sz="2800" smtClean="0"/>
              <a:t>что делали?</a:t>
            </a:r>
            <a:endParaRPr lang="ru-RU" sz="4000" smtClean="0"/>
          </a:p>
          <a:p>
            <a:pPr eaLnBrk="1" hangingPunct="1"/>
            <a:r>
              <a:rPr lang="ru-RU" sz="4000" smtClean="0"/>
              <a:t>Собаки во дворе лаяли и рычали.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>              </a:t>
            </a:r>
            <a:r>
              <a:rPr lang="ru-RU" sz="8800" smtClean="0"/>
              <a:t>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3429000" y="7143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429000" y="7143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3714750" y="785813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786188" y="714375"/>
            <a:ext cx="53578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0" y="1357313"/>
            <a:ext cx="15001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180806" y="819944"/>
            <a:ext cx="21272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393825" y="1463676"/>
            <a:ext cx="21272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4522788" y="1277938"/>
            <a:ext cx="1795462" cy="250825"/>
          </a:xfrm>
          <a:custGeom>
            <a:avLst/>
            <a:gdLst>
              <a:gd name="connsiteX0" fmla="*/ 0 w 1796025"/>
              <a:gd name="connsiteY0" fmla="*/ 226141 h 250722"/>
              <a:gd name="connsiteX1" fmla="*/ 176980 w 1796025"/>
              <a:gd name="connsiteY1" fmla="*/ 0 h 250722"/>
              <a:gd name="connsiteX2" fmla="*/ 353961 w 1796025"/>
              <a:gd name="connsiteY2" fmla="*/ 226141 h 250722"/>
              <a:gd name="connsiteX3" fmla="*/ 570271 w 1796025"/>
              <a:gd name="connsiteY3" fmla="*/ 0 h 250722"/>
              <a:gd name="connsiteX4" fmla="*/ 737419 w 1796025"/>
              <a:gd name="connsiteY4" fmla="*/ 226141 h 250722"/>
              <a:gd name="connsiteX5" fmla="*/ 973393 w 1796025"/>
              <a:gd name="connsiteY5" fmla="*/ 9832 h 250722"/>
              <a:gd name="connsiteX6" fmla="*/ 1111045 w 1796025"/>
              <a:gd name="connsiteY6" fmla="*/ 226141 h 250722"/>
              <a:gd name="connsiteX7" fmla="*/ 1327355 w 1796025"/>
              <a:gd name="connsiteY7" fmla="*/ 9832 h 250722"/>
              <a:gd name="connsiteX8" fmla="*/ 1474838 w 1796025"/>
              <a:gd name="connsiteY8" fmla="*/ 216309 h 250722"/>
              <a:gd name="connsiteX9" fmla="*/ 1612490 w 1796025"/>
              <a:gd name="connsiteY9" fmla="*/ 0 h 250722"/>
              <a:gd name="connsiteX10" fmla="*/ 1769806 w 1796025"/>
              <a:gd name="connsiteY10" fmla="*/ 216309 h 250722"/>
              <a:gd name="connsiteX11" fmla="*/ 1769806 w 1796025"/>
              <a:gd name="connsiteY11" fmla="*/ 206477 h 25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96025" h="250722">
                <a:moveTo>
                  <a:pt x="0" y="226141"/>
                </a:moveTo>
                <a:cubicBezTo>
                  <a:pt x="58993" y="113070"/>
                  <a:pt x="117987" y="0"/>
                  <a:pt x="176980" y="0"/>
                </a:cubicBezTo>
                <a:cubicBezTo>
                  <a:pt x="235973" y="0"/>
                  <a:pt x="288413" y="226141"/>
                  <a:pt x="353961" y="226141"/>
                </a:cubicBezTo>
                <a:cubicBezTo>
                  <a:pt x="419509" y="226141"/>
                  <a:pt x="506361" y="0"/>
                  <a:pt x="570271" y="0"/>
                </a:cubicBezTo>
                <a:cubicBezTo>
                  <a:pt x="634181" y="0"/>
                  <a:pt x="670232" y="224502"/>
                  <a:pt x="737419" y="226141"/>
                </a:cubicBezTo>
                <a:cubicBezTo>
                  <a:pt x="804606" y="227780"/>
                  <a:pt x="911122" y="9832"/>
                  <a:pt x="973393" y="9832"/>
                </a:cubicBezTo>
                <a:cubicBezTo>
                  <a:pt x="1035664" y="9832"/>
                  <a:pt x="1052051" y="226141"/>
                  <a:pt x="1111045" y="226141"/>
                </a:cubicBezTo>
                <a:cubicBezTo>
                  <a:pt x="1170039" y="226141"/>
                  <a:pt x="1266723" y="11471"/>
                  <a:pt x="1327355" y="9832"/>
                </a:cubicBezTo>
                <a:cubicBezTo>
                  <a:pt x="1387987" y="8193"/>
                  <a:pt x="1427316" y="217948"/>
                  <a:pt x="1474838" y="216309"/>
                </a:cubicBezTo>
                <a:cubicBezTo>
                  <a:pt x="1522360" y="214670"/>
                  <a:pt x="1563329" y="0"/>
                  <a:pt x="1612490" y="0"/>
                </a:cubicBezTo>
                <a:cubicBezTo>
                  <a:pt x="1661651" y="0"/>
                  <a:pt x="1743587" y="181896"/>
                  <a:pt x="1769806" y="216309"/>
                </a:cubicBezTo>
                <a:cubicBezTo>
                  <a:pt x="1796025" y="250722"/>
                  <a:pt x="1782915" y="228599"/>
                  <a:pt x="1769806" y="206477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511175" y="1916113"/>
            <a:ext cx="2566988" cy="236537"/>
          </a:xfrm>
          <a:custGeom>
            <a:avLst/>
            <a:gdLst>
              <a:gd name="connsiteX0" fmla="*/ 0 w 2566220"/>
              <a:gd name="connsiteY0" fmla="*/ 237614 h 237614"/>
              <a:gd name="connsiteX1" fmla="*/ 176981 w 2566220"/>
              <a:gd name="connsiteY1" fmla="*/ 11472 h 237614"/>
              <a:gd name="connsiteX2" fmla="*/ 314633 w 2566220"/>
              <a:gd name="connsiteY2" fmla="*/ 227781 h 237614"/>
              <a:gd name="connsiteX3" fmla="*/ 511278 w 2566220"/>
              <a:gd name="connsiteY3" fmla="*/ 11472 h 237614"/>
              <a:gd name="connsiteX4" fmla="*/ 639097 w 2566220"/>
              <a:gd name="connsiteY4" fmla="*/ 237614 h 237614"/>
              <a:gd name="connsiteX5" fmla="*/ 835742 w 2566220"/>
              <a:gd name="connsiteY5" fmla="*/ 11472 h 237614"/>
              <a:gd name="connsiteX6" fmla="*/ 983226 w 2566220"/>
              <a:gd name="connsiteY6" fmla="*/ 217949 h 237614"/>
              <a:gd name="connsiteX7" fmla="*/ 1199536 w 2566220"/>
              <a:gd name="connsiteY7" fmla="*/ 11472 h 237614"/>
              <a:gd name="connsiteX8" fmla="*/ 1327355 w 2566220"/>
              <a:gd name="connsiteY8" fmla="*/ 227781 h 237614"/>
              <a:gd name="connsiteX9" fmla="*/ 1524000 w 2566220"/>
              <a:gd name="connsiteY9" fmla="*/ 21304 h 237614"/>
              <a:gd name="connsiteX10" fmla="*/ 1671484 w 2566220"/>
              <a:gd name="connsiteY10" fmla="*/ 217949 h 237614"/>
              <a:gd name="connsiteX11" fmla="*/ 1848465 w 2566220"/>
              <a:gd name="connsiteY11" fmla="*/ 11472 h 237614"/>
              <a:gd name="connsiteX12" fmla="*/ 1976284 w 2566220"/>
              <a:gd name="connsiteY12" fmla="*/ 227781 h 237614"/>
              <a:gd name="connsiteX13" fmla="*/ 2143433 w 2566220"/>
              <a:gd name="connsiteY13" fmla="*/ 1639 h 237614"/>
              <a:gd name="connsiteX14" fmla="*/ 2271252 w 2566220"/>
              <a:gd name="connsiteY14" fmla="*/ 217949 h 237614"/>
              <a:gd name="connsiteX15" fmla="*/ 2428568 w 2566220"/>
              <a:gd name="connsiteY15" fmla="*/ 21304 h 237614"/>
              <a:gd name="connsiteX16" fmla="*/ 2566220 w 2566220"/>
              <a:gd name="connsiteY16" fmla="*/ 227781 h 237614"/>
              <a:gd name="connsiteX17" fmla="*/ 2566220 w 2566220"/>
              <a:gd name="connsiteY17" fmla="*/ 227781 h 237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566220" h="237614">
                <a:moveTo>
                  <a:pt x="0" y="237614"/>
                </a:moveTo>
                <a:cubicBezTo>
                  <a:pt x="62271" y="125362"/>
                  <a:pt x="124542" y="13111"/>
                  <a:pt x="176981" y="11472"/>
                </a:cubicBezTo>
                <a:cubicBezTo>
                  <a:pt x="229420" y="9833"/>
                  <a:pt x="258917" y="227781"/>
                  <a:pt x="314633" y="227781"/>
                </a:cubicBezTo>
                <a:cubicBezTo>
                  <a:pt x="370349" y="227781"/>
                  <a:pt x="457201" y="9833"/>
                  <a:pt x="511278" y="11472"/>
                </a:cubicBezTo>
                <a:cubicBezTo>
                  <a:pt x="565355" y="13111"/>
                  <a:pt x="585020" y="237614"/>
                  <a:pt x="639097" y="237614"/>
                </a:cubicBezTo>
                <a:cubicBezTo>
                  <a:pt x="693174" y="237614"/>
                  <a:pt x="778387" y="14750"/>
                  <a:pt x="835742" y="11472"/>
                </a:cubicBezTo>
                <a:cubicBezTo>
                  <a:pt x="893097" y="8195"/>
                  <a:pt x="922594" y="217949"/>
                  <a:pt x="983226" y="217949"/>
                </a:cubicBezTo>
                <a:cubicBezTo>
                  <a:pt x="1043858" y="217949"/>
                  <a:pt x="1142181" y="9833"/>
                  <a:pt x="1199536" y="11472"/>
                </a:cubicBezTo>
                <a:cubicBezTo>
                  <a:pt x="1256891" y="13111"/>
                  <a:pt x="1273278" y="226142"/>
                  <a:pt x="1327355" y="227781"/>
                </a:cubicBezTo>
                <a:cubicBezTo>
                  <a:pt x="1381432" y="229420"/>
                  <a:pt x="1466645" y="22943"/>
                  <a:pt x="1524000" y="21304"/>
                </a:cubicBezTo>
                <a:cubicBezTo>
                  <a:pt x="1581355" y="19665"/>
                  <a:pt x="1617407" y="219588"/>
                  <a:pt x="1671484" y="217949"/>
                </a:cubicBezTo>
                <a:cubicBezTo>
                  <a:pt x="1725561" y="216310"/>
                  <a:pt x="1797665" y="9833"/>
                  <a:pt x="1848465" y="11472"/>
                </a:cubicBezTo>
                <a:cubicBezTo>
                  <a:pt x="1899265" y="13111"/>
                  <a:pt x="1927123" y="229420"/>
                  <a:pt x="1976284" y="227781"/>
                </a:cubicBezTo>
                <a:cubicBezTo>
                  <a:pt x="2025445" y="226142"/>
                  <a:pt x="2094272" y="3278"/>
                  <a:pt x="2143433" y="1639"/>
                </a:cubicBezTo>
                <a:cubicBezTo>
                  <a:pt x="2192594" y="0"/>
                  <a:pt x="2223730" y="214672"/>
                  <a:pt x="2271252" y="217949"/>
                </a:cubicBezTo>
                <a:cubicBezTo>
                  <a:pt x="2318775" y="221227"/>
                  <a:pt x="2379407" y="19665"/>
                  <a:pt x="2428568" y="21304"/>
                </a:cubicBezTo>
                <a:cubicBezTo>
                  <a:pt x="2477729" y="22943"/>
                  <a:pt x="2566220" y="227781"/>
                  <a:pt x="2566220" y="227781"/>
                </a:cubicBezTo>
                <a:lnTo>
                  <a:pt x="2566220" y="227781"/>
                </a:ln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00063" y="2357438"/>
            <a:ext cx="1214437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714750" y="2286000"/>
            <a:ext cx="1214438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7" name="Полилиния 46"/>
          <p:cNvSpPr/>
          <p:nvPr/>
        </p:nvSpPr>
        <p:spPr>
          <a:xfrm>
            <a:off x="619125" y="2781300"/>
            <a:ext cx="974725" cy="331788"/>
          </a:xfrm>
          <a:custGeom>
            <a:avLst/>
            <a:gdLst>
              <a:gd name="connsiteX0" fmla="*/ 0 w 975032"/>
              <a:gd name="connsiteY0" fmla="*/ 296607 h 332659"/>
              <a:gd name="connsiteX1" fmla="*/ 176981 w 975032"/>
              <a:gd name="connsiteY1" fmla="*/ 1639 h 332659"/>
              <a:gd name="connsiteX2" fmla="*/ 314633 w 975032"/>
              <a:gd name="connsiteY2" fmla="*/ 286775 h 332659"/>
              <a:gd name="connsiteX3" fmla="*/ 501445 w 975032"/>
              <a:gd name="connsiteY3" fmla="*/ 11471 h 332659"/>
              <a:gd name="connsiteX4" fmla="*/ 639097 w 975032"/>
              <a:gd name="connsiteY4" fmla="*/ 276942 h 332659"/>
              <a:gd name="connsiteX5" fmla="*/ 816078 w 975032"/>
              <a:gd name="connsiteY5" fmla="*/ 11471 h 332659"/>
              <a:gd name="connsiteX6" fmla="*/ 953729 w 975032"/>
              <a:gd name="connsiteY6" fmla="*/ 286775 h 332659"/>
              <a:gd name="connsiteX7" fmla="*/ 943897 w 975032"/>
              <a:gd name="connsiteY7" fmla="*/ 286775 h 33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5032" h="332659">
                <a:moveTo>
                  <a:pt x="0" y="296607"/>
                </a:moveTo>
                <a:cubicBezTo>
                  <a:pt x="62271" y="149942"/>
                  <a:pt x="124542" y="3278"/>
                  <a:pt x="176981" y="1639"/>
                </a:cubicBezTo>
                <a:cubicBezTo>
                  <a:pt x="229420" y="0"/>
                  <a:pt x="260556" y="285136"/>
                  <a:pt x="314633" y="286775"/>
                </a:cubicBezTo>
                <a:cubicBezTo>
                  <a:pt x="368710" y="288414"/>
                  <a:pt x="447368" y="13110"/>
                  <a:pt x="501445" y="11471"/>
                </a:cubicBezTo>
                <a:cubicBezTo>
                  <a:pt x="555522" y="9832"/>
                  <a:pt x="586658" y="276942"/>
                  <a:pt x="639097" y="276942"/>
                </a:cubicBezTo>
                <a:cubicBezTo>
                  <a:pt x="691536" y="276942"/>
                  <a:pt x="763639" y="9832"/>
                  <a:pt x="816078" y="11471"/>
                </a:cubicBezTo>
                <a:cubicBezTo>
                  <a:pt x="868517" y="13110"/>
                  <a:pt x="932426" y="240891"/>
                  <a:pt x="953729" y="286775"/>
                </a:cubicBezTo>
                <a:cubicBezTo>
                  <a:pt x="975032" y="332659"/>
                  <a:pt x="959464" y="309717"/>
                  <a:pt x="943897" y="286775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3857625" y="2714625"/>
            <a:ext cx="974725" cy="333375"/>
          </a:xfrm>
          <a:custGeom>
            <a:avLst/>
            <a:gdLst>
              <a:gd name="connsiteX0" fmla="*/ 0 w 975032"/>
              <a:gd name="connsiteY0" fmla="*/ 296607 h 332659"/>
              <a:gd name="connsiteX1" fmla="*/ 176981 w 975032"/>
              <a:gd name="connsiteY1" fmla="*/ 1639 h 332659"/>
              <a:gd name="connsiteX2" fmla="*/ 314633 w 975032"/>
              <a:gd name="connsiteY2" fmla="*/ 286775 h 332659"/>
              <a:gd name="connsiteX3" fmla="*/ 501445 w 975032"/>
              <a:gd name="connsiteY3" fmla="*/ 11471 h 332659"/>
              <a:gd name="connsiteX4" fmla="*/ 639097 w 975032"/>
              <a:gd name="connsiteY4" fmla="*/ 276942 h 332659"/>
              <a:gd name="connsiteX5" fmla="*/ 816078 w 975032"/>
              <a:gd name="connsiteY5" fmla="*/ 11471 h 332659"/>
              <a:gd name="connsiteX6" fmla="*/ 953729 w 975032"/>
              <a:gd name="connsiteY6" fmla="*/ 286775 h 332659"/>
              <a:gd name="connsiteX7" fmla="*/ 943897 w 975032"/>
              <a:gd name="connsiteY7" fmla="*/ 286775 h 332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5032" h="332659">
                <a:moveTo>
                  <a:pt x="0" y="296607"/>
                </a:moveTo>
                <a:cubicBezTo>
                  <a:pt x="62271" y="149942"/>
                  <a:pt x="124542" y="3278"/>
                  <a:pt x="176981" y="1639"/>
                </a:cubicBezTo>
                <a:cubicBezTo>
                  <a:pt x="229420" y="0"/>
                  <a:pt x="260556" y="285136"/>
                  <a:pt x="314633" y="286775"/>
                </a:cubicBezTo>
                <a:cubicBezTo>
                  <a:pt x="368710" y="288414"/>
                  <a:pt x="447368" y="13110"/>
                  <a:pt x="501445" y="11471"/>
                </a:cubicBezTo>
                <a:cubicBezTo>
                  <a:pt x="555522" y="9832"/>
                  <a:pt x="586658" y="276942"/>
                  <a:pt x="639097" y="276942"/>
                </a:cubicBezTo>
                <a:cubicBezTo>
                  <a:pt x="691536" y="276942"/>
                  <a:pt x="763639" y="9832"/>
                  <a:pt x="816078" y="11471"/>
                </a:cubicBezTo>
                <a:cubicBezTo>
                  <a:pt x="868517" y="13110"/>
                  <a:pt x="932426" y="240891"/>
                  <a:pt x="953729" y="286775"/>
                </a:cubicBezTo>
                <a:cubicBezTo>
                  <a:pt x="975032" y="332659"/>
                  <a:pt x="959464" y="309717"/>
                  <a:pt x="943897" y="286775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>
            <a:off x="1571625" y="41433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1571625" y="4143375"/>
            <a:ext cx="214313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1928812" y="4357688"/>
            <a:ext cx="1428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000250" y="4286250"/>
            <a:ext cx="53578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5037137" y="4392613"/>
            <a:ext cx="214313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7251700" y="4392613"/>
            <a:ext cx="214313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429125" y="4857750"/>
            <a:ext cx="1428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429125" y="4929188"/>
            <a:ext cx="1428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357938" y="4857750"/>
            <a:ext cx="17859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6357938" y="4929188"/>
            <a:ext cx="17859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Овал 65"/>
          <p:cNvSpPr/>
          <p:nvPr/>
        </p:nvSpPr>
        <p:spPr>
          <a:xfrm>
            <a:off x="428625" y="5143500"/>
            <a:ext cx="1214438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2643188" y="5143500"/>
            <a:ext cx="1214437" cy="1143000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642938" y="5786438"/>
            <a:ext cx="7858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642938" y="5715000"/>
            <a:ext cx="7858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857500" y="5786438"/>
            <a:ext cx="7858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2857500" y="5715000"/>
            <a:ext cx="7858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8786813" cy="5786437"/>
          </a:xfrm>
        </p:spPr>
        <p:txBody>
          <a:bodyPr/>
          <a:lstStyle/>
          <a:p>
            <a:pPr eaLnBrk="1" hangingPunct="1"/>
            <a:r>
              <a:rPr lang="ru-RU" sz="4000" smtClean="0"/>
              <a:t>Уже улетели на юг ласточки, скворцы, грачи, журавли.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 </a:t>
            </a:r>
            <a:r>
              <a:rPr lang="ru-RU" sz="4800" smtClean="0"/>
              <a:t>,</a:t>
            </a:r>
            <a:r>
              <a:rPr lang="ru-RU" smtClean="0"/>
              <a:t> </a:t>
            </a:r>
            <a:r>
              <a:rPr lang="ru-RU" sz="4800" smtClean="0"/>
              <a:t>          ,</a:t>
            </a:r>
            <a:r>
              <a:rPr lang="ru-RU" smtClean="0"/>
              <a:t> </a:t>
            </a:r>
            <a:r>
              <a:rPr lang="ru-RU" sz="4800" smtClean="0"/>
              <a:t>          ,</a:t>
            </a:r>
            <a:r>
              <a:rPr lang="ru-RU" smtClean="0"/>
              <a:t>          </a:t>
            </a:r>
          </a:p>
          <a:p>
            <a:pPr eaLnBrk="1" hangingPunct="1"/>
            <a:r>
              <a:rPr lang="ru-RU" sz="4000" smtClean="0"/>
              <a:t>Заря бывает не только утренняя, но и вечерняя.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            , но и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929188" y="1500188"/>
            <a:ext cx="20716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86250" y="2143125"/>
            <a:ext cx="20716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1500" y="2143125"/>
            <a:ext cx="19288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86063" y="2143125"/>
            <a:ext cx="1357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28625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000250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75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72063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71500" y="2786063"/>
            <a:ext cx="7143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143125" y="2786063"/>
            <a:ext cx="7143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14750" y="2786063"/>
            <a:ext cx="7143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14938" y="2786063"/>
            <a:ext cx="7143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929313" y="4286250"/>
            <a:ext cx="2214562" cy="285750"/>
          </a:xfrm>
          <a:custGeom>
            <a:avLst/>
            <a:gdLst>
              <a:gd name="connsiteX0" fmla="*/ 0 w 1740310"/>
              <a:gd name="connsiteY0" fmla="*/ 217949 h 229420"/>
              <a:gd name="connsiteX1" fmla="*/ 157316 w 1740310"/>
              <a:gd name="connsiteY1" fmla="*/ 11471 h 229420"/>
              <a:gd name="connsiteX2" fmla="*/ 265471 w 1740310"/>
              <a:gd name="connsiteY2" fmla="*/ 217949 h 229420"/>
              <a:gd name="connsiteX3" fmla="*/ 422787 w 1740310"/>
              <a:gd name="connsiteY3" fmla="*/ 11471 h 229420"/>
              <a:gd name="connsiteX4" fmla="*/ 540774 w 1740310"/>
              <a:gd name="connsiteY4" fmla="*/ 227781 h 229420"/>
              <a:gd name="connsiteX5" fmla="*/ 698091 w 1740310"/>
              <a:gd name="connsiteY5" fmla="*/ 1639 h 229420"/>
              <a:gd name="connsiteX6" fmla="*/ 806245 w 1740310"/>
              <a:gd name="connsiteY6" fmla="*/ 217949 h 229420"/>
              <a:gd name="connsiteX7" fmla="*/ 904568 w 1740310"/>
              <a:gd name="connsiteY7" fmla="*/ 1639 h 229420"/>
              <a:gd name="connsiteX8" fmla="*/ 1032387 w 1740310"/>
              <a:gd name="connsiteY8" fmla="*/ 217949 h 229420"/>
              <a:gd name="connsiteX9" fmla="*/ 1179871 w 1740310"/>
              <a:gd name="connsiteY9" fmla="*/ 11471 h 229420"/>
              <a:gd name="connsiteX10" fmla="*/ 1317523 w 1740310"/>
              <a:gd name="connsiteY10" fmla="*/ 217949 h 229420"/>
              <a:gd name="connsiteX11" fmla="*/ 1435510 w 1740310"/>
              <a:gd name="connsiteY11" fmla="*/ 11471 h 229420"/>
              <a:gd name="connsiteX12" fmla="*/ 1543665 w 1740310"/>
              <a:gd name="connsiteY12" fmla="*/ 208116 h 229420"/>
              <a:gd name="connsiteX13" fmla="*/ 1651820 w 1740310"/>
              <a:gd name="connsiteY13" fmla="*/ 1639 h 229420"/>
              <a:gd name="connsiteX14" fmla="*/ 1740310 w 1740310"/>
              <a:gd name="connsiteY14" fmla="*/ 198284 h 229420"/>
              <a:gd name="connsiteX15" fmla="*/ 1740310 w 1740310"/>
              <a:gd name="connsiteY15" fmla="*/ 198284 h 22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40310" h="229420">
                <a:moveTo>
                  <a:pt x="0" y="217949"/>
                </a:moveTo>
                <a:cubicBezTo>
                  <a:pt x="56535" y="114710"/>
                  <a:pt x="113071" y="11471"/>
                  <a:pt x="157316" y="11471"/>
                </a:cubicBezTo>
                <a:cubicBezTo>
                  <a:pt x="201561" y="11471"/>
                  <a:pt x="221226" y="217949"/>
                  <a:pt x="265471" y="217949"/>
                </a:cubicBezTo>
                <a:cubicBezTo>
                  <a:pt x="309716" y="217949"/>
                  <a:pt x="376903" y="9832"/>
                  <a:pt x="422787" y="11471"/>
                </a:cubicBezTo>
                <a:cubicBezTo>
                  <a:pt x="468671" y="13110"/>
                  <a:pt x="494890" y="229420"/>
                  <a:pt x="540774" y="227781"/>
                </a:cubicBezTo>
                <a:cubicBezTo>
                  <a:pt x="586658" y="226142"/>
                  <a:pt x="653846" y="3278"/>
                  <a:pt x="698091" y="1639"/>
                </a:cubicBezTo>
                <a:cubicBezTo>
                  <a:pt x="742336" y="0"/>
                  <a:pt x="771832" y="217949"/>
                  <a:pt x="806245" y="217949"/>
                </a:cubicBezTo>
                <a:cubicBezTo>
                  <a:pt x="840658" y="217949"/>
                  <a:pt x="866878" y="1639"/>
                  <a:pt x="904568" y="1639"/>
                </a:cubicBezTo>
                <a:cubicBezTo>
                  <a:pt x="942258" y="1639"/>
                  <a:pt x="986503" y="216310"/>
                  <a:pt x="1032387" y="217949"/>
                </a:cubicBezTo>
                <a:cubicBezTo>
                  <a:pt x="1078271" y="219588"/>
                  <a:pt x="1132348" y="11471"/>
                  <a:pt x="1179871" y="11471"/>
                </a:cubicBezTo>
                <a:cubicBezTo>
                  <a:pt x="1227394" y="11471"/>
                  <a:pt x="1274917" y="217949"/>
                  <a:pt x="1317523" y="217949"/>
                </a:cubicBezTo>
                <a:cubicBezTo>
                  <a:pt x="1360129" y="217949"/>
                  <a:pt x="1397820" y="13110"/>
                  <a:pt x="1435510" y="11471"/>
                </a:cubicBezTo>
                <a:cubicBezTo>
                  <a:pt x="1473200" y="9832"/>
                  <a:pt x="1507613" y="209755"/>
                  <a:pt x="1543665" y="208116"/>
                </a:cubicBezTo>
                <a:cubicBezTo>
                  <a:pt x="1579717" y="206477"/>
                  <a:pt x="1619046" y="3278"/>
                  <a:pt x="1651820" y="1639"/>
                </a:cubicBezTo>
                <a:cubicBezTo>
                  <a:pt x="1684594" y="0"/>
                  <a:pt x="1740310" y="198284"/>
                  <a:pt x="1740310" y="198284"/>
                </a:cubicBezTo>
                <a:lnTo>
                  <a:pt x="1740310" y="198284"/>
                </a:lnTo>
              </a:path>
            </a:pathLst>
          </a:cu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714500" y="4929188"/>
            <a:ext cx="2000250" cy="285750"/>
          </a:xfrm>
          <a:custGeom>
            <a:avLst/>
            <a:gdLst>
              <a:gd name="connsiteX0" fmla="*/ 0 w 1740310"/>
              <a:gd name="connsiteY0" fmla="*/ 217949 h 229420"/>
              <a:gd name="connsiteX1" fmla="*/ 157316 w 1740310"/>
              <a:gd name="connsiteY1" fmla="*/ 11471 h 229420"/>
              <a:gd name="connsiteX2" fmla="*/ 265471 w 1740310"/>
              <a:gd name="connsiteY2" fmla="*/ 217949 h 229420"/>
              <a:gd name="connsiteX3" fmla="*/ 422787 w 1740310"/>
              <a:gd name="connsiteY3" fmla="*/ 11471 h 229420"/>
              <a:gd name="connsiteX4" fmla="*/ 540774 w 1740310"/>
              <a:gd name="connsiteY4" fmla="*/ 227781 h 229420"/>
              <a:gd name="connsiteX5" fmla="*/ 698091 w 1740310"/>
              <a:gd name="connsiteY5" fmla="*/ 1639 h 229420"/>
              <a:gd name="connsiteX6" fmla="*/ 806245 w 1740310"/>
              <a:gd name="connsiteY6" fmla="*/ 217949 h 229420"/>
              <a:gd name="connsiteX7" fmla="*/ 904568 w 1740310"/>
              <a:gd name="connsiteY7" fmla="*/ 1639 h 229420"/>
              <a:gd name="connsiteX8" fmla="*/ 1032387 w 1740310"/>
              <a:gd name="connsiteY8" fmla="*/ 217949 h 229420"/>
              <a:gd name="connsiteX9" fmla="*/ 1179871 w 1740310"/>
              <a:gd name="connsiteY9" fmla="*/ 11471 h 229420"/>
              <a:gd name="connsiteX10" fmla="*/ 1317523 w 1740310"/>
              <a:gd name="connsiteY10" fmla="*/ 217949 h 229420"/>
              <a:gd name="connsiteX11" fmla="*/ 1435510 w 1740310"/>
              <a:gd name="connsiteY11" fmla="*/ 11471 h 229420"/>
              <a:gd name="connsiteX12" fmla="*/ 1543665 w 1740310"/>
              <a:gd name="connsiteY12" fmla="*/ 208116 h 229420"/>
              <a:gd name="connsiteX13" fmla="*/ 1651820 w 1740310"/>
              <a:gd name="connsiteY13" fmla="*/ 1639 h 229420"/>
              <a:gd name="connsiteX14" fmla="*/ 1740310 w 1740310"/>
              <a:gd name="connsiteY14" fmla="*/ 198284 h 229420"/>
              <a:gd name="connsiteX15" fmla="*/ 1740310 w 1740310"/>
              <a:gd name="connsiteY15" fmla="*/ 198284 h 22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40310" h="229420">
                <a:moveTo>
                  <a:pt x="0" y="217949"/>
                </a:moveTo>
                <a:cubicBezTo>
                  <a:pt x="56535" y="114710"/>
                  <a:pt x="113071" y="11471"/>
                  <a:pt x="157316" y="11471"/>
                </a:cubicBezTo>
                <a:cubicBezTo>
                  <a:pt x="201561" y="11471"/>
                  <a:pt x="221226" y="217949"/>
                  <a:pt x="265471" y="217949"/>
                </a:cubicBezTo>
                <a:cubicBezTo>
                  <a:pt x="309716" y="217949"/>
                  <a:pt x="376903" y="9832"/>
                  <a:pt x="422787" y="11471"/>
                </a:cubicBezTo>
                <a:cubicBezTo>
                  <a:pt x="468671" y="13110"/>
                  <a:pt x="494890" y="229420"/>
                  <a:pt x="540774" y="227781"/>
                </a:cubicBezTo>
                <a:cubicBezTo>
                  <a:pt x="586658" y="226142"/>
                  <a:pt x="653846" y="3278"/>
                  <a:pt x="698091" y="1639"/>
                </a:cubicBezTo>
                <a:cubicBezTo>
                  <a:pt x="742336" y="0"/>
                  <a:pt x="771832" y="217949"/>
                  <a:pt x="806245" y="217949"/>
                </a:cubicBezTo>
                <a:cubicBezTo>
                  <a:pt x="840658" y="217949"/>
                  <a:pt x="866878" y="1639"/>
                  <a:pt x="904568" y="1639"/>
                </a:cubicBezTo>
                <a:cubicBezTo>
                  <a:pt x="942258" y="1639"/>
                  <a:pt x="986503" y="216310"/>
                  <a:pt x="1032387" y="217949"/>
                </a:cubicBezTo>
                <a:cubicBezTo>
                  <a:pt x="1078271" y="219588"/>
                  <a:pt x="1132348" y="11471"/>
                  <a:pt x="1179871" y="11471"/>
                </a:cubicBezTo>
                <a:cubicBezTo>
                  <a:pt x="1227394" y="11471"/>
                  <a:pt x="1274917" y="217949"/>
                  <a:pt x="1317523" y="217949"/>
                </a:cubicBezTo>
                <a:cubicBezTo>
                  <a:pt x="1360129" y="217949"/>
                  <a:pt x="1397820" y="13110"/>
                  <a:pt x="1435510" y="11471"/>
                </a:cubicBezTo>
                <a:cubicBezTo>
                  <a:pt x="1473200" y="9832"/>
                  <a:pt x="1507613" y="209755"/>
                  <a:pt x="1543665" y="208116"/>
                </a:cubicBezTo>
                <a:cubicBezTo>
                  <a:pt x="1579717" y="206477"/>
                  <a:pt x="1619046" y="3278"/>
                  <a:pt x="1651820" y="1639"/>
                </a:cubicBezTo>
                <a:cubicBezTo>
                  <a:pt x="1684594" y="0"/>
                  <a:pt x="1740310" y="198284"/>
                  <a:pt x="1740310" y="198284"/>
                </a:cubicBezTo>
                <a:lnTo>
                  <a:pt x="1740310" y="198284"/>
                </a:lnTo>
              </a:path>
            </a:pathLst>
          </a:cu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71500" y="5000625"/>
            <a:ext cx="1071563" cy="1071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571875" y="5000625"/>
            <a:ext cx="1071563" cy="1071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714375" y="5429250"/>
            <a:ext cx="796925" cy="227013"/>
          </a:xfrm>
          <a:custGeom>
            <a:avLst/>
            <a:gdLst>
              <a:gd name="connsiteX0" fmla="*/ 0 w 796412"/>
              <a:gd name="connsiteY0" fmla="*/ 227781 h 227781"/>
              <a:gd name="connsiteX1" fmla="*/ 98322 w 796412"/>
              <a:gd name="connsiteY1" fmla="*/ 11472 h 227781"/>
              <a:gd name="connsiteX2" fmla="*/ 196645 w 796412"/>
              <a:gd name="connsiteY2" fmla="*/ 208117 h 227781"/>
              <a:gd name="connsiteX3" fmla="*/ 314632 w 796412"/>
              <a:gd name="connsiteY3" fmla="*/ 11472 h 227781"/>
              <a:gd name="connsiteX4" fmla="*/ 403122 w 796412"/>
              <a:gd name="connsiteY4" fmla="*/ 198285 h 227781"/>
              <a:gd name="connsiteX5" fmla="*/ 530942 w 796412"/>
              <a:gd name="connsiteY5" fmla="*/ 11472 h 227781"/>
              <a:gd name="connsiteX6" fmla="*/ 609600 w 796412"/>
              <a:gd name="connsiteY6" fmla="*/ 208117 h 227781"/>
              <a:gd name="connsiteX7" fmla="*/ 737419 w 796412"/>
              <a:gd name="connsiteY7" fmla="*/ 1639 h 227781"/>
              <a:gd name="connsiteX8" fmla="*/ 796412 w 796412"/>
              <a:gd name="connsiteY8" fmla="*/ 198285 h 227781"/>
              <a:gd name="connsiteX9" fmla="*/ 796412 w 796412"/>
              <a:gd name="connsiteY9" fmla="*/ 198285 h 22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6412" h="227781">
                <a:moveTo>
                  <a:pt x="0" y="227781"/>
                </a:moveTo>
                <a:cubicBezTo>
                  <a:pt x="32774" y="121265"/>
                  <a:pt x="65548" y="14749"/>
                  <a:pt x="98322" y="11472"/>
                </a:cubicBezTo>
                <a:cubicBezTo>
                  <a:pt x="131096" y="8195"/>
                  <a:pt x="160593" y="208117"/>
                  <a:pt x="196645" y="208117"/>
                </a:cubicBezTo>
                <a:cubicBezTo>
                  <a:pt x="232697" y="208117"/>
                  <a:pt x="280219" y="13111"/>
                  <a:pt x="314632" y="11472"/>
                </a:cubicBezTo>
                <a:cubicBezTo>
                  <a:pt x="349045" y="9833"/>
                  <a:pt x="367070" y="198285"/>
                  <a:pt x="403122" y="198285"/>
                </a:cubicBezTo>
                <a:cubicBezTo>
                  <a:pt x="439174" y="198285"/>
                  <a:pt x="496529" y="9833"/>
                  <a:pt x="530942" y="11472"/>
                </a:cubicBezTo>
                <a:cubicBezTo>
                  <a:pt x="565355" y="13111"/>
                  <a:pt x="575187" y="209756"/>
                  <a:pt x="609600" y="208117"/>
                </a:cubicBezTo>
                <a:cubicBezTo>
                  <a:pt x="644013" y="206478"/>
                  <a:pt x="706284" y="3278"/>
                  <a:pt x="737419" y="1639"/>
                </a:cubicBezTo>
                <a:cubicBezTo>
                  <a:pt x="768554" y="0"/>
                  <a:pt x="796412" y="198285"/>
                  <a:pt x="796412" y="198285"/>
                </a:cubicBezTo>
                <a:lnTo>
                  <a:pt x="796412" y="198285"/>
                </a:lnTo>
              </a:path>
            </a:pathLst>
          </a:cu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3714750" y="5429250"/>
            <a:ext cx="796925" cy="227013"/>
          </a:xfrm>
          <a:custGeom>
            <a:avLst/>
            <a:gdLst>
              <a:gd name="connsiteX0" fmla="*/ 0 w 796412"/>
              <a:gd name="connsiteY0" fmla="*/ 227781 h 227781"/>
              <a:gd name="connsiteX1" fmla="*/ 98322 w 796412"/>
              <a:gd name="connsiteY1" fmla="*/ 11472 h 227781"/>
              <a:gd name="connsiteX2" fmla="*/ 196645 w 796412"/>
              <a:gd name="connsiteY2" fmla="*/ 208117 h 227781"/>
              <a:gd name="connsiteX3" fmla="*/ 314632 w 796412"/>
              <a:gd name="connsiteY3" fmla="*/ 11472 h 227781"/>
              <a:gd name="connsiteX4" fmla="*/ 403122 w 796412"/>
              <a:gd name="connsiteY4" fmla="*/ 198285 h 227781"/>
              <a:gd name="connsiteX5" fmla="*/ 530942 w 796412"/>
              <a:gd name="connsiteY5" fmla="*/ 11472 h 227781"/>
              <a:gd name="connsiteX6" fmla="*/ 609600 w 796412"/>
              <a:gd name="connsiteY6" fmla="*/ 208117 h 227781"/>
              <a:gd name="connsiteX7" fmla="*/ 737419 w 796412"/>
              <a:gd name="connsiteY7" fmla="*/ 1639 h 227781"/>
              <a:gd name="connsiteX8" fmla="*/ 796412 w 796412"/>
              <a:gd name="connsiteY8" fmla="*/ 198285 h 227781"/>
              <a:gd name="connsiteX9" fmla="*/ 796412 w 796412"/>
              <a:gd name="connsiteY9" fmla="*/ 198285 h 22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6412" h="227781">
                <a:moveTo>
                  <a:pt x="0" y="227781"/>
                </a:moveTo>
                <a:cubicBezTo>
                  <a:pt x="32774" y="121265"/>
                  <a:pt x="65548" y="14749"/>
                  <a:pt x="98322" y="11472"/>
                </a:cubicBezTo>
                <a:cubicBezTo>
                  <a:pt x="131096" y="8195"/>
                  <a:pt x="160593" y="208117"/>
                  <a:pt x="196645" y="208117"/>
                </a:cubicBezTo>
                <a:cubicBezTo>
                  <a:pt x="232697" y="208117"/>
                  <a:pt x="280219" y="13111"/>
                  <a:pt x="314632" y="11472"/>
                </a:cubicBezTo>
                <a:cubicBezTo>
                  <a:pt x="349045" y="9833"/>
                  <a:pt x="367070" y="198285"/>
                  <a:pt x="403122" y="198285"/>
                </a:cubicBezTo>
                <a:cubicBezTo>
                  <a:pt x="439174" y="198285"/>
                  <a:pt x="496529" y="9833"/>
                  <a:pt x="530942" y="11472"/>
                </a:cubicBezTo>
                <a:cubicBezTo>
                  <a:pt x="565355" y="13111"/>
                  <a:pt x="575187" y="209756"/>
                  <a:pt x="609600" y="208117"/>
                </a:cubicBezTo>
                <a:cubicBezTo>
                  <a:pt x="644013" y="206478"/>
                  <a:pt x="706284" y="3278"/>
                  <a:pt x="737419" y="1639"/>
                </a:cubicBezTo>
                <a:cubicBezTo>
                  <a:pt x="768554" y="0"/>
                  <a:pt x="796412" y="198285"/>
                  <a:pt x="796412" y="198285"/>
                </a:cubicBezTo>
                <a:lnTo>
                  <a:pt x="796412" y="198285"/>
                </a:lnTo>
              </a:path>
            </a:pathLst>
          </a:cu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8858250" cy="5715000"/>
          </a:xfrm>
        </p:spPr>
        <p:txBody>
          <a:bodyPr/>
          <a:lstStyle/>
          <a:p>
            <a:r>
              <a:rPr lang="ru-RU" sz="4000" smtClean="0"/>
              <a:t>От сада веяло свежестью и тишиной.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           и</a:t>
            </a:r>
          </a:p>
          <a:p>
            <a:r>
              <a:rPr lang="ru-RU" sz="4000" smtClean="0"/>
              <a:t>Хозяйка принялась жарить, варить, тушить и печь.</a:t>
            </a:r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4800" smtClean="0"/>
              <a:t>         ,          ,          и       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4293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1443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78593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35743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85762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2912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62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57212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28625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214563" y="228600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71500" y="278606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00125" y="278606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86063" y="278606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57438" y="2786063"/>
            <a:ext cx="2857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1500" y="4429125"/>
            <a:ext cx="17145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1500" y="4500563"/>
            <a:ext cx="17145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072063" y="3857625"/>
            <a:ext cx="17145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072063" y="3929063"/>
            <a:ext cx="17145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072313" y="3857625"/>
            <a:ext cx="16430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072313" y="3929063"/>
            <a:ext cx="164306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857500" y="4429125"/>
            <a:ext cx="100012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857500" y="4500563"/>
            <a:ext cx="100012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4857750" y="48577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214688" y="48577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785938" y="48577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57188" y="48577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00063" y="5286375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00063" y="5357813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928813" y="5286375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928813" y="5357813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57563" y="5286375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357563" y="5357813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000625" y="5286375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000625" y="5357813"/>
            <a:ext cx="71437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072188" y="1643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8786813" cy="5715000"/>
          </a:xfrm>
        </p:spPr>
        <p:txBody>
          <a:bodyPr/>
          <a:lstStyle/>
          <a:p>
            <a:r>
              <a:rPr lang="ru-RU" sz="4000" smtClean="0"/>
              <a:t>В свободное время я читаю газеты и журналы.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            и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r>
              <a:rPr lang="ru-RU" sz="4000" smtClean="0"/>
              <a:t>Дружба крепка не лестью, а правдой и честью.</a:t>
            </a:r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4800" smtClean="0"/>
              <a:t>          , а          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00087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57237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143875" y="1643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00125" y="22145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71625" y="22145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7168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43188" y="22145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71500" y="2357438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57438" y="2357438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85813" y="2857500"/>
            <a:ext cx="214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43000" y="2857500"/>
            <a:ext cx="2143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571750" y="2857500"/>
            <a:ext cx="2143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928938" y="2857500"/>
            <a:ext cx="214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929313" y="4429125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42938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14438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85938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14813" y="4429125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86313" y="4429125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57813" y="4429125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71813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643313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4813" y="5072063"/>
            <a:ext cx="35718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4000500" y="54292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286000" y="5429250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28625" y="5500688"/>
            <a:ext cx="1000125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42938" y="6000750"/>
            <a:ext cx="214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000125" y="6000750"/>
            <a:ext cx="2143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500313" y="5929313"/>
            <a:ext cx="214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857500" y="5929313"/>
            <a:ext cx="2143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214813" y="5929313"/>
            <a:ext cx="2143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72000" y="5929313"/>
            <a:ext cx="214313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286000" y="5072063"/>
            <a:ext cx="35718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272</TotalTime>
  <Words>283</Words>
  <Application>Microsoft Office PowerPoint</Application>
  <PresentationFormat>Экран (4:3)</PresentationFormat>
  <Paragraphs>48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Welcome</vt:lpstr>
      <vt:lpstr>Знаки препинания в предложениях с однородными членами</vt:lpstr>
      <vt:lpstr>Презентация PowerPoint</vt:lpstr>
      <vt:lpstr>Презентация PowerPoint</vt:lpstr>
      <vt:lpstr>Правило – закон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сказочное королевство</dc:title>
  <dc:creator>Admin</dc:creator>
  <cp:lastModifiedBy>Надежда</cp:lastModifiedBy>
  <cp:revision>37</cp:revision>
  <dcterms:created xsi:type="dcterms:W3CDTF">2012-01-08T14:22:02Z</dcterms:created>
  <dcterms:modified xsi:type="dcterms:W3CDTF">2015-12-03T09:36:11Z</dcterms:modified>
</cp:coreProperties>
</file>