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68" r:id="rId4"/>
    <p:sldId id="257" r:id="rId5"/>
    <p:sldId id="271" r:id="rId6"/>
    <p:sldId id="272" r:id="rId7"/>
    <p:sldId id="273" r:id="rId8"/>
    <p:sldId id="260" r:id="rId9"/>
    <p:sldId id="274" r:id="rId10"/>
    <p:sldId id="275" r:id="rId11"/>
    <p:sldId id="276" r:id="rId12"/>
    <p:sldId id="277" r:id="rId13"/>
    <p:sldId id="266" r:id="rId14"/>
    <p:sldId id="280" r:id="rId15"/>
    <p:sldId id="281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4660"/>
  </p:normalViewPr>
  <p:slideViewPr>
    <p:cSldViewPr>
      <p:cViewPr varScale="1">
        <p:scale>
          <a:sx n="79" d="100"/>
          <a:sy n="79" d="100"/>
        </p:scale>
        <p:origin x="288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D0023C-FF4E-470F-B9DE-82890E367E6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1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4B77A2-9E47-447D-9503-CDC94AFAA7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3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38A1CD-F4A6-4806-A5E3-2C32B10436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9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FA0927-EE21-4366-B57A-ECD83C9DD28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3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A60685-5AFE-49AE-9AD4-ECE5E3912E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11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4A4562-7BE5-4B27-95C3-BA6567A1D1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629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CE7227-4C52-4EE4-BD96-95B775EA5F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2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FCA05B-D06E-4379-97CE-4293B94E57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051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19FE78-9AA3-4666-9169-082DB82E10C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862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84D18B-AA3B-457A-BEE4-C72FC26092D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161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4ACB13-7DA7-402D-9DF2-73A5CE6CFC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088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1D490B-2388-4537-89C1-8040F29C986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07504" y="548680"/>
            <a:ext cx="7559675" cy="7078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         Социальный </a:t>
            </a:r>
            <a:r>
              <a:rPr lang="ru-RU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проект</a:t>
            </a:r>
            <a:endParaRPr lang="ru-RU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053" name="WordArt 6"/>
          <p:cNvSpPr>
            <a:spLocks noChangeArrowheads="1" noChangeShapeType="1" noTextEdit="1"/>
          </p:cNvSpPr>
          <p:nvPr/>
        </p:nvSpPr>
        <p:spPr bwMode="auto">
          <a:xfrm>
            <a:off x="827584" y="1988840"/>
            <a:ext cx="7632700" cy="136683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«Доброта спасёт мир»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3501008"/>
            <a:ext cx="5112568" cy="3096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06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665"/>
            <a:ext cx="7772400" cy="864096"/>
          </a:xfrm>
        </p:spPr>
        <p:txBody>
          <a:bodyPr/>
          <a:lstStyle/>
          <a:p>
            <a:pPr algn="l" eaLnBrk="1" hangingPunct="1"/>
            <a:r>
              <a:rPr lang="ru-RU" sz="3200" dirty="0" smtClean="0">
                <a:solidFill>
                  <a:srgbClr val="0070C0"/>
                </a:solidFill>
              </a:rPr>
              <a:t>Призываю жителей села (листовками):</a:t>
            </a:r>
            <a:endParaRPr lang="ru-RU" dirty="0" smtClean="0">
              <a:solidFill>
                <a:srgbClr val="0070C0"/>
              </a:solidFill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467544" y="1196752"/>
            <a:ext cx="8136904" cy="54006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Уважаемые жител</a:t>
            </a:r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 села!</a:t>
            </a:r>
          </a:p>
          <a:p>
            <a:pPr algn="ctr"/>
            <a:endParaRPr lang="ru-RU" sz="2400" b="1" dirty="0" smtClean="0">
              <a:ln w="22225">
                <a:solidFill>
                  <a:srgbClr val="0070C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ПОЖАЛУЙСТА!!!</a:t>
            </a:r>
          </a:p>
          <a:p>
            <a:pPr algn="ctr"/>
            <a:endParaRPr lang="ru-RU" sz="2400" b="1" dirty="0" smtClean="0">
              <a:ln w="22225">
                <a:solidFill>
                  <a:srgbClr val="0070C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соблюдайте чистоту</a:t>
            </a:r>
            <a:b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не мусорите</a:t>
            </a:r>
            <a:b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производите как можно меньше отходов</a:t>
            </a:r>
            <a:b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не покупайте продукты в полиэтиленовых пакетах</a:t>
            </a:r>
            <a:b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 чаще выходите на улицу и убирайте в своих дворах и около работы </a:t>
            </a:r>
            <a:endParaRPr lang="ru-RU" sz="2400" b="1" dirty="0">
              <a:ln w="22225">
                <a:solidFill>
                  <a:srgbClr val="0070C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96752"/>
            <a:ext cx="7772400" cy="4248472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70C0"/>
                </a:solidFill>
              </a:rPr>
              <a:t>Составила </a:t>
            </a:r>
            <a:r>
              <a:rPr lang="ru-RU" dirty="0" smtClean="0">
                <a:solidFill>
                  <a:srgbClr val="0070C0"/>
                </a:solidFill>
              </a:rPr>
              <a:t>и </a:t>
            </a:r>
            <a:r>
              <a:rPr lang="ru-RU" dirty="0" smtClean="0">
                <a:solidFill>
                  <a:srgbClr val="0070C0"/>
                </a:solidFill>
              </a:rPr>
              <a:t>планирую раздать </a:t>
            </a:r>
            <a:r>
              <a:rPr lang="ru-RU" dirty="0" smtClean="0">
                <a:solidFill>
                  <a:srgbClr val="0070C0"/>
                </a:solidFill>
              </a:rPr>
              <a:t>памятки ученикам нашей школы и </a:t>
            </a:r>
            <a:r>
              <a:rPr lang="ru-RU" dirty="0" smtClean="0">
                <a:solidFill>
                  <a:srgbClr val="0070C0"/>
                </a:solidFill>
              </a:rPr>
              <a:t>попросить </a:t>
            </a:r>
            <a:r>
              <a:rPr lang="ru-RU" dirty="0" smtClean="0">
                <a:solidFill>
                  <a:srgbClr val="0070C0"/>
                </a:solidFill>
              </a:rPr>
              <a:t>их рассказать всем своим знакомым о вреде мусора.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417472"/>
            <a:ext cx="8204448" cy="5904655"/>
          </a:xfrm>
        </p:spPr>
        <p:txBody>
          <a:bodyPr/>
          <a:lstStyle/>
          <a:p>
            <a:pPr algn="l" eaLnBrk="1" hangingPunct="1"/>
            <a:r>
              <a:rPr lang="ru-RU" sz="2400" dirty="0" smtClean="0">
                <a:solidFill>
                  <a:srgbClr val="0070C0"/>
                </a:solidFill>
              </a:rPr>
              <a:t>А </a:t>
            </a:r>
            <a:r>
              <a:rPr lang="ru-RU" sz="2400" dirty="0" smtClean="0">
                <a:solidFill>
                  <a:srgbClr val="0070C0"/>
                </a:solidFill>
              </a:rPr>
              <a:t>когда на улице </a:t>
            </a:r>
            <a:r>
              <a:rPr lang="ru-RU" sz="2400" dirty="0" smtClean="0">
                <a:solidFill>
                  <a:srgbClr val="0070C0"/>
                </a:solidFill>
              </a:rPr>
              <a:t>подсохнет,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мы </a:t>
            </a:r>
            <a:r>
              <a:rPr lang="ru-RU" sz="2400" dirty="0" smtClean="0">
                <a:solidFill>
                  <a:srgbClr val="0070C0"/>
                </a:solidFill>
              </a:rPr>
              <a:t>всей школой </a:t>
            </a:r>
            <a:r>
              <a:rPr lang="ru-RU" sz="2400" dirty="0" smtClean="0">
                <a:solidFill>
                  <a:srgbClr val="0070C0"/>
                </a:solidFill>
              </a:rPr>
              <a:t>выйдем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на </a:t>
            </a:r>
            <a:r>
              <a:rPr lang="ru-RU" sz="2400" dirty="0" smtClean="0">
                <a:solidFill>
                  <a:srgbClr val="0070C0"/>
                </a:solidFill>
              </a:rPr>
              <a:t>улицу убирать территорию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Наша семья </a:t>
            </a:r>
            <a:r>
              <a:rPr lang="ru-RU" sz="2400" dirty="0" smtClean="0">
                <a:solidFill>
                  <a:srgbClr val="0070C0"/>
                </a:solidFill>
              </a:rPr>
              <a:t>постоянно </a:t>
            </a:r>
            <a:r>
              <a:rPr lang="ru-RU" sz="2400" dirty="0" smtClean="0">
                <a:solidFill>
                  <a:srgbClr val="0070C0"/>
                </a:solidFill>
              </a:rPr>
              <a:t>следит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за </a:t>
            </a:r>
            <a:r>
              <a:rPr lang="ru-RU" sz="2400" dirty="0" smtClean="0">
                <a:solidFill>
                  <a:srgbClr val="0070C0"/>
                </a:solidFill>
              </a:rPr>
              <a:t>чистотой в своем </a:t>
            </a:r>
            <a:r>
              <a:rPr lang="ru-RU" sz="2400" dirty="0" smtClean="0">
                <a:solidFill>
                  <a:srgbClr val="0070C0"/>
                </a:solidFill>
              </a:rPr>
              <a:t>дворе.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>
                <a:solidFill>
                  <a:srgbClr val="0070C0"/>
                </a:solidFill>
              </a:rPr>
              <a:t/>
            </a:r>
            <a:br>
              <a:rPr lang="ru-RU" sz="2400" dirty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Мы стараемся покупать </a:t>
            </a:r>
            <a:r>
              <a:rPr lang="ru-RU" sz="2400" dirty="0" smtClean="0">
                <a:solidFill>
                  <a:srgbClr val="0070C0"/>
                </a:solidFill>
              </a:rPr>
              <a:t>меньше продуктов в </a:t>
            </a:r>
            <a:r>
              <a:rPr lang="ru-RU" sz="2400" dirty="0" smtClean="0">
                <a:solidFill>
                  <a:srgbClr val="0070C0"/>
                </a:solidFill>
              </a:rPr>
              <a:t>«плохих» упаковках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3888432" cy="2916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17472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7"/>
          <p:cNvSpPr>
            <a:spLocks noChangeArrowheads="1" noChangeShapeType="1" noTextEdit="1"/>
          </p:cNvSpPr>
          <p:nvPr/>
        </p:nvSpPr>
        <p:spPr bwMode="auto">
          <a:xfrm>
            <a:off x="900113" y="296863"/>
            <a:ext cx="7200900" cy="7207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cs typeface="Arial" panose="020B0604020202020204" pitchFamily="34" charset="0"/>
              </a:rPr>
              <a:t>Результативность проекта</a:t>
            </a:r>
          </a:p>
        </p:txBody>
      </p:sp>
      <p:sp>
        <p:nvSpPr>
          <p:cNvPr id="21510" name="WordArt 8"/>
          <p:cNvSpPr>
            <a:spLocks noChangeArrowheads="1" noChangeShapeType="1" noTextEdit="1"/>
          </p:cNvSpPr>
          <p:nvPr/>
        </p:nvSpPr>
        <p:spPr bwMode="auto">
          <a:xfrm>
            <a:off x="611560" y="1484784"/>
            <a:ext cx="7992888" cy="48462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Чем больше чистых дворов,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тем красивее наше село!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лучше экология планеты!!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здоровее мы!!!</a:t>
            </a:r>
          </a:p>
        </p:txBody>
      </p:sp>
    </p:spTree>
  </p:cSld>
  <p:clrMapOvr>
    <a:masterClrMapping/>
  </p:clrMapOvr>
  <p:transition advTm="646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3842" y="1340768"/>
            <a:ext cx="7772400" cy="4896544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0070C0"/>
                </a:solidFill>
              </a:rPr>
              <a:t>Может </a:t>
            </a:r>
            <a:r>
              <a:rPr lang="ru-RU" sz="2800" dirty="0" smtClean="0">
                <a:solidFill>
                  <a:srgbClr val="0070C0"/>
                </a:solidFill>
              </a:rPr>
              <a:t>быть </a:t>
            </a:r>
            <a:r>
              <a:rPr lang="ru-RU" sz="2800" dirty="0" smtClean="0">
                <a:solidFill>
                  <a:srgbClr val="0070C0"/>
                </a:solidFill>
              </a:rPr>
              <a:t>я </a:t>
            </a:r>
            <a:r>
              <a:rPr lang="ru-RU" sz="2800" dirty="0" smtClean="0">
                <a:solidFill>
                  <a:srgbClr val="0070C0"/>
                </a:solidFill>
              </a:rPr>
              <a:t>и не </a:t>
            </a:r>
            <a:r>
              <a:rPr lang="ru-RU" sz="2800" dirty="0" smtClean="0">
                <a:solidFill>
                  <a:srgbClr val="0070C0"/>
                </a:solidFill>
              </a:rPr>
              <a:t>сделала </a:t>
            </a:r>
            <a:r>
              <a:rPr lang="ru-RU" sz="2800" dirty="0" smtClean="0">
                <a:solidFill>
                  <a:srgbClr val="0070C0"/>
                </a:solidFill>
              </a:rPr>
              <a:t>ничего огромного в масштабе планеты, края или </a:t>
            </a:r>
            <a:r>
              <a:rPr lang="ru-RU" sz="2800" dirty="0" smtClean="0">
                <a:solidFill>
                  <a:srgbClr val="0070C0"/>
                </a:solidFill>
              </a:rPr>
              <a:t>села, </a:t>
            </a:r>
            <a:r>
              <a:rPr lang="ru-RU" sz="2800" dirty="0" smtClean="0">
                <a:solidFill>
                  <a:srgbClr val="0070C0"/>
                </a:solidFill>
              </a:rPr>
              <a:t>но </a:t>
            </a:r>
            <a:r>
              <a:rPr lang="ru-RU" sz="2800" dirty="0" smtClean="0">
                <a:solidFill>
                  <a:srgbClr val="0070C0"/>
                </a:solidFill>
              </a:rPr>
              <a:t>я верю, что люди, </a:t>
            </a:r>
            <a:r>
              <a:rPr lang="ru-RU" sz="2800" dirty="0" smtClean="0">
                <a:solidFill>
                  <a:srgbClr val="0070C0"/>
                </a:solidFill>
              </a:rPr>
              <a:t>которые узнали о </a:t>
            </a:r>
            <a:r>
              <a:rPr lang="ru-RU" sz="2800" dirty="0" smtClean="0">
                <a:solidFill>
                  <a:srgbClr val="0070C0"/>
                </a:solidFill>
              </a:rPr>
              <a:t>моих находках и прочли мои листовки, </a:t>
            </a:r>
            <a:r>
              <a:rPr lang="ru-RU" sz="2800" dirty="0" smtClean="0">
                <a:solidFill>
                  <a:srgbClr val="0070C0"/>
                </a:solidFill>
              </a:rPr>
              <a:t>прислушаются </a:t>
            </a:r>
            <a:r>
              <a:rPr lang="ru-RU" sz="2800" dirty="0" smtClean="0">
                <a:solidFill>
                  <a:srgbClr val="0070C0"/>
                </a:solidFill>
              </a:rPr>
              <a:t>и </a:t>
            </a:r>
            <a:r>
              <a:rPr lang="ru-RU" sz="2800" dirty="0" smtClean="0">
                <a:solidFill>
                  <a:srgbClr val="0070C0"/>
                </a:solidFill>
              </a:rPr>
              <a:t>тоже как-то помогут природе избавиться от мусора. </a:t>
            </a:r>
            <a:r>
              <a:rPr lang="ru-RU" sz="2800" dirty="0" smtClean="0">
                <a:solidFill>
                  <a:srgbClr val="0070C0"/>
                </a:solidFill>
              </a:rPr>
              <a:t/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>
                <a:solidFill>
                  <a:srgbClr val="0070C0"/>
                </a:solidFill>
              </a:rPr>
              <a:t/>
            </a:r>
            <a:br>
              <a:rPr lang="ru-RU" sz="2800" dirty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А мы, молодое поколение, </a:t>
            </a:r>
            <a:r>
              <a:rPr lang="ru-RU" sz="2800" dirty="0" smtClean="0">
                <a:solidFill>
                  <a:srgbClr val="0070C0"/>
                </a:solidFill>
              </a:rPr>
              <a:t>растём и с каждым годом, месяцем и днем будем делать </a:t>
            </a:r>
            <a:r>
              <a:rPr lang="ru-RU" sz="2800" dirty="0" smtClean="0">
                <a:solidFill>
                  <a:srgbClr val="0070C0"/>
                </a:solidFill>
              </a:rPr>
              <a:t>всё </a:t>
            </a:r>
            <a:r>
              <a:rPr lang="ru-RU" sz="2800" dirty="0" smtClean="0">
                <a:solidFill>
                  <a:srgbClr val="0070C0"/>
                </a:solidFill>
              </a:rPr>
              <a:t>возможное для защиты и охраны нашего </a:t>
            </a:r>
            <a:r>
              <a:rPr lang="ru-RU" sz="2800" dirty="0" smtClean="0">
                <a:solidFill>
                  <a:srgbClr val="0070C0"/>
                </a:solidFill>
              </a:rPr>
              <a:t>села, </a:t>
            </a:r>
            <a:r>
              <a:rPr lang="ru-RU" sz="2800" dirty="0" smtClean="0">
                <a:solidFill>
                  <a:srgbClr val="0070C0"/>
                </a:solidFill>
              </a:rPr>
              <a:t>края, планеты.</a:t>
            </a:r>
          </a:p>
        </p:txBody>
      </p:sp>
      <p:sp>
        <p:nvSpPr>
          <p:cNvPr id="22532" name="WordArt 5"/>
          <p:cNvSpPr>
            <a:spLocks noChangeArrowheads="1" noChangeShapeType="1" noTextEdit="1"/>
          </p:cNvSpPr>
          <p:nvPr/>
        </p:nvSpPr>
        <p:spPr bwMode="auto">
          <a:xfrm>
            <a:off x="899592" y="340722"/>
            <a:ext cx="7200900" cy="72072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Развитие проекта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251520" y="908720"/>
            <a:ext cx="8568952" cy="50400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Я </a:t>
            </a:r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- 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четвероклассница,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cs typeface="Arial" panose="020B0604020202020204" pitchFamily="34" charset="0"/>
            </a:endParaRP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Но твердо 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уверена: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cs typeface="Arial" panose="020B0604020202020204" pitchFamily="34" charset="0"/>
            </a:endParaRP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Если все люди нашей Земли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Мусор уменьшат в масштабах семьи,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То ЭКОЛОГИЯ мира улучшится</a:t>
            </a: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И </a:t>
            </a:r>
            <a:r>
              <a:rPr lang="ru-RU" sz="3600" b="1" kern="1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скажет СПАСИБО нам 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от души!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/>
            </a:r>
            <a:br>
              <a:rPr lang="ru-RU" sz="3200" smtClean="0"/>
            </a:br>
            <a:endParaRPr lang="ru-RU" smtClean="0"/>
          </a:p>
        </p:txBody>
      </p:sp>
      <p:pic>
        <p:nvPicPr>
          <p:cNvPr id="24580" name="Picture 7" descr="Рисунок2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5038"/>
            <a:ext cx="5353050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WordArt 8"/>
          <p:cNvSpPr>
            <a:spLocks noChangeArrowheads="1" noChangeShapeType="1" noTextEdit="1"/>
          </p:cNvSpPr>
          <p:nvPr/>
        </p:nvSpPr>
        <p:spPr bwMode="auto">
          <a:xfrm>
            <a:off x="3275856" y="332531"/>
            <a:ext cx="5329535" cy="17288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377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СПАСИБО</a:t>
            </a:r>
          </a:p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 ЗА ВНИМАНИЕ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6769" y="476672"/>
            <a:ext cx="7772400" cy="1340767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МБОУ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Шеломовская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СОШ»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-19031" y="1988840"/>
            <a:ext cx="9144000" cy="486916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rgbClr val="0070C0"/>
                </a:solidFill>
              </a:rPr>
              <a:t>Подготовила ученица 4 класса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Шварцман Алиса</a:t>
            </a:r>
          </a:p>
          <a:p>
            <a:pPr eaLnBrk="1" hangingPunct="1">
              <a:lnSpc>
                <a:spcPct val="90000"/>
              </a:lnSpc>
            </a:pPr>
            <a:endParaRPr lang="ru-RU" sz="2800" dirty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40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sz="24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solidFill>
                  <a:schemeClr val="bg1"/>
                </a:solidFill>
              </a:rPr>
              <a:t>Руководитель: 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Заболоцкая Надежда Михайловна</a:t>
            </a:r>
            <a:endParaRPr lang="ru-RU" sz="3600" b="1" dirty="0" smtClean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7904" y="3140968"/>
            <a:ext cx="1872208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65882"/>
            <a:ext cx="9143999" cy="7016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000" b="1" dirty="0">
                <a:ln w="10160">
                  <a:solidFill>
                    <a:srgbClr val="0070C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Цель проекта</a:t>
            </a:r>
          </a:p>
        </p:txBody>
      </p:sp>
      <p:sp>
        <p:nvSpPr>
          <p:cNvPr id="4099" name="WordArt 3"/>
          <p:cNvSpPr>
            <a:spLocks noChangeArrowheads="1" noChangeShapeType="1" noTextEdit="1"/>
          </p:cNvSpPr>
          <p:nvPr/>
        </p:nvSpPr>
        <p:spPr bwMode="auto">
          <a:xfrm>
            <a:off x="1187623" y="1268413"/>
            <a:ext cx="7200801" cy="43926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7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Предотвратить </a:t>
            </a:r>
          </a:p>
          <a:p>
            <a:pPr algn="ctr"/>
            <a:r>
              <a:rPr lang="ru-RU" sz="7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образование </a:t>
            </a:r>
          </a:p>
          <a:p>
            <a:pPr algn="ctr"/>
            <a:r>
              <a:rPr lang="ru-RU" sz="7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 стихийных </a:t>
            </a:r>
          </a:p>
          <a:p>
            <a:pPr algn="ctr"/>
            <a:r>
              <a:rPr lang="ru-RU" sz="7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свалок мусора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2971800"/>
            <a:ext cx="7559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000"/>
              <a:t>             </a:t>
            </a:r>
          </a:p>
        </p:txBody>
      </p:sp>
    </p:spTree>
  </p:cSld>
  <p:clrMapOvr>
    <a:masterClrMapping/>
  </p:clrMapOvr>
  <p:transition advTm="4063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2133676" y="183547"/>
            <a:ext cx="4876656" cy="649408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Придёт весна –</a:t>
            </a:r>
          </a:p>
          <a:p>
            <a:pPr algn="ctr" eaLnBrk="1" hangingPunct="1"/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День длинным станет,</a:t>
            </a:r>
          </a:p>
          <a:p>
            <a:pPr algn="ctr" eaLnBrk="1" hangingPunct="1"/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И птица радостно споёт!</a:t>
            </a:r>
          </a:p>
          <a:p>
            <a:pPr algn="ctr" eaLnBrk="1" hangingPunct="1"/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Пригреет солнце,</a:t>
            </a:r>
          </a:p>
          <a:p>
            <a:pPr algn="ctr" eaLnBrk="1" hangingPunct="1"/>
            <a:endParaRPr lang="ru-RU" sz="3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Снег растает,</a:t>
            </a:r>
          </a:p>
          <a:p>
            <a:pPr algn="ctr" eaLnBrk="1" hangingPunct="1"/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algn="ctr" eaLnBrk="1" hangingPunct="1"/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Природа снова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оживёт!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124" name="Picture 4" descr="http://im4-tub-ru.yandex.net/i?id=213977200-10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1428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3-tub-ru.yandex.net/i?id=319052780-44-7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41417" y="429769"/>
            <a:ext cx="1379062" cy="1045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7-tub-ru.yandex.net/i?id=255930456-45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29447"/>
            <a:ext cx="11620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m1-tub-ru.yandex.net/i?id=175662905-20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077072"/>
            <a:ext cx="142875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m5-tub-ru.yandex.net/i?id=149103668-70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9" y="2784932"/>
            <a:ext cx="14287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406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628800"/>
            <a:ext cx="7272808" cy="496746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Зимой на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улицах лежит снег,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село кажется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чистым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Но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когда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приходит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весна и снег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тает,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мы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очень часто видим немало мусора.</a:t>
            </a:r>
          </a:p>
          <a:p>
            <a:pPr eaLnBrk="1" hangingPunct="1">
              <a:lnSpc>
                <a:spcPct val="80000"/>
              </a:lnSpc>
            </a:pPr>
            <a:endParaRPr lang="ru-RU" sz="3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Чтобы не было обидно этой весной за наше село, я предлагаю ему помочь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403648" y="476672"/>
            <a:ext cx="6121400" cy="86518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Актуальность</a:t>
            </a:r>
          </a:p>
        </p:txBody>
      </p:sp>
      <p:pic>
        <p:nvPicPr>
          <p:cNvPr id="7174" name="Picture 6" descr="http://im5-tub-ru.yandex.net/i?id=91604563-0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10" y="3657601"/>
            <a:ext cx="952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im7-tub-ru.yandex.net/i?id=91605227-1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048" y="4005064"/>
            <a:ext cx="1428750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717" y="1412776"/>
            <a:ext cx="2032081" cy="1524061"/>
          </a:xfrm>
          <a:prstGeom prst="rect">
            <a:avLst/>
          </a:prstGeom>
        </p:spPr>
      </p:pic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412776"/>
            <a:ext cx="8353425" cy="5111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Для начала я не один раз сходила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 библиотеку,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прочла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разные журналы, книги о том, как мы,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четвероклассники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, можем помочь природе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Я узнала, что:</a:t>
            </a:r>
          </a:p>
          <a:p>
            <a:pPr marL="342900" indent="-3429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Если оставлять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мусор, то в нем образуются разные грибки, которые вредят здоровью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людей,</a:t>
            </a:r>
          </a:p>
          <a:p>
            <a:pPr marL="342900" indent="-3429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Мусор нельзя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поджигать, ведь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среди него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может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оказаться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лампочка,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и градусник,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и краска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А при их сгорании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в воздух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выделяются вредные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для человека и природы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вещества</a:t>
            </a:r>
          </a:p>
          <a:p>
            <a:pPr marL="342900" indent="-342900" algn="l"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Природа, если ей не помогать,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будет очень долго избавляться от бытовых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отходов. Например, пластиковые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и пластмассовые пакеты 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бутылки очень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долго разлагаются. 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124075" y="404813"/>
            <a:ext cx="5124450" cy="5905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Изучение проблемы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20463" y="1556792"/>
            <a:ext cx="7772400" cy="4032448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0070C0"/>
                </a:solidFill>
              </a:rPr>
              <a:t>Предлагаю </a:t>
            </a:r>
            <a:r>
              <a:rPr lang="ru-RU" sz="4000" dirty="0" smtClean="0">
                <a:solidFill>
                  <a:srgbClr val="0070C0"/>
                </a:solidFill>
              </a:rPr>
              <a:t>провести</a:t>
            </a:r>
            <a:r>
              <a:rPr lang="ru-RU" sz="4000" dirty="0" smtClean="0">
                <a:solidFill>
                  <a:srgbClr val="0070C0"/>
                </a:solidFill>
              </a:rPr>
              <a:t> в </a:t>
            </a:r>
            <a:r>
              <a:rPr lang="ru-RU" sz="4000" dirty="0" smtClean="0">
                <a:solidFill>
                  <a:srgbClr val="0070C0"/>
                </a:solidFill>
              </a:rPr>
              <a:t>классе </a:t>
            </a:r>
            <a:r>
              <a:rPr lang="ru-RU" sz="4000" dirty="0" smtClean="0">
                <a:solidFill>
                  <a:srgbClr val="0070C0"/>
                </a:solidFill>
              </a:rPr>
              <a:t>конкурс </a:t>
            </a:r>
            <a:r>
              <a:rPr lang="ru-RU" sz="4000" dirty="0" smtClean="0">
                <a:solidFill>
                  <a:srgbClr val="0070C0"/>
                </a:solidFill>
              </a:rPr>
              <a:t>поделок </a:t>
            </a:r>
            <a:r>
              <a:rPr lang="ru-RU" sz="4000" dirty="0" smtClean="0">
                <a:solidFill>
                  <a:srgbClr val="0070C0"/>
                </a:solidFill>
              </a:rPr>
              <a:t>«Лучшая </a:t>
            </a:r>
            <a:r>
              <a:rPr lang="ru-RU" sz="4000" dirty="0" smtClean="0">
                <a:solidFill>
                  <a:srgbClr val="0070C0"/>
                </a:solidFill>
              </a:rPr>
              <a:t>машина для уборки мусора</a:t>
            </a:r>
            <a:r>
              <a:rPr lang="ru-RU" sz="4000" dirty="0" smtClean="0">
                <a:solidFill>
                  <a:srgbClr val="0070C0"/>
                </a:solidFill>
              </a:rPr>
              <a:t>» и конкурс рисунков «Вред загрязнения природы».</a:t>
            </a:r>
            <a:br>
              <a:rPr lang="ru-RU" sz="4000" dirty="0" smtClean="0">
                <a:solidFill>
                  <a:srgbClr val="0070C0"/>
                </a:solidFill>
              </a:rPr>
            </a:br>
            <a:r>
              <a:rPr lang="ru-RU" sz="4000" dirty="0" smtClean="0">
                <a:solidFill>
                  <a:srgbClr val="0070C0"/>
                </a:solidFill>
              </a:rPr>
              <a:t>А пока я организовала эти конкурсы для нашей семьи.</a:t>
            </a:r>
            <a:endParaRPr lang="ru-RU" sz="4000" dirty="0" smtClean="0">
              <a:solidFill>
                <a:srgbClr val="0070C0"/>
              </a:solidFill>
            </a:endParaRPr>
          </a:p>
        </p:txBody>
      </p:sp>
      <p:sp>
        <p:nvSpPr>
          <p:cNvPr id="10244" name="WordArt 5"/>
          <p:cNvSpPr>
            <a:spLocks noChangeArrowheads="1" noChangeShapeType="1" noTextEdit="1"/>
          </p:cNvSpPr>
          <p:nvPr/>
        </p:nvSpPr>
        <p:spPr bwMode="auto">
          <a:xfrm>
            <a:off x="755576" y="548680"/>
            <a:ext cx="7784516" cy="144016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ArchUp">
              <a:avLst>
                <a:gd name="adj" fmla="val 10810085"/>
              </a:avLst>
            </a:prstTxWarp>
          </a:bodyPr>
          <a:lstStyle/>
          <a:p>
            <a:pPr algn="ctr"/>
            <a:r>
              <a:rPr lang="ru-RU" sz="40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Описание деятельности по реализации проекта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071409"/>
            <a:ext cx="2952328" cy="37343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8996426">
            <a:off x="66457" y="864176"/>
            <a:ext cx="2763283" cy="1682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2187700">
            <a:off x="5955523" y="1061480"/>
            <a:ext cx="2995775" cy="1890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27188">
            <a:off x="5615474" y="4217774"/>
            <a:ext cx="2860602" cy="2089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9905">
            <a:off x="441892" y="4011448"/>
            <a:ext cx="2979135" cy="2155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379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784"/>
            <a:ext cx="7772400" cy="4896544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70C0"/>
                </a:solidFill>
              </a:rPr>
              <a:t>Я делюсь </a:t>
            </a:r>
            <a:r>
              <a:rPr lang="ru-RU" sz="3600" dirty="0" smtClean="0">
                <a:solidFill>
                  <a:srgbClr val="0070C0"/>
                </a:solidFill>
              </a:rPr>
              <a:t>своими </a:t>
            </a:r>
            <a:r>
              <a:rPr lang="ru-RU" sz="3600" dirty="0" smtClean="0">
                <a:solidFill>
                  <a:srgbClr val="0070C0"/>
                </a:solidFill>
              </a:rPr>
              <a:t>мыслями и наблюдениями со всеми своими друзьями</a:t>
            </a:r>
            <a:r>
              <a:rPr lang="ru-RU" sz="3600" dirty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и знакомыми.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Агитирую их на совершение добрых поступков по очищению нашего села.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Пропагандирую улучшение  экологии личным примером.</a:t>
            </a:r>
            <a:endParaRPr lang="ru-RU" sz="3600" dirty="0" smtClean="0">
              <a:solidFill>
                <a:srgbClr val="0070C0"/>
              </a:solidFill>
            </a:endParaRP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359532" y="476672"/>
            <a:ext cx="8424936" cy="79208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InflateTop">
              <a:avLst/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cs typeface="Arial" panose="020B0604020202020204" pitchFamily="34" charset="0"/>
              </a:rPr>
              <a:t>Описание деятельности по реализации проекта</a:t>
            </a:r>
          </a:p>
        </p:txBody>
      </p:sp>
    </p:spTree>
  </p:cSld>
  <p:clrMapOvr>
    <a:masterClrMapping/>
  </p:clrMapOvr>
  <p:transition advTm="296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388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Оформление по умолчанию</vt:lpstr>
      <vt:lpstr>Презентация PowerPoint</vt:lpstr>
      <vt:lpstr>МБОУ «Шеломовская СОШ»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Предлагаю провести в классе конкурс поделок «Лучшая машина для уборки мусора» и конкурс рисунков «Вред загрязнения природы». А пока я организовала эти конкурсы для нашей семьи.</vt:lpstr>
      <vt:lpstr>Презентация PowerPoint</vt:lpstr>
      <vt:lpstr>Я делюсь своими мыслями и наблюдениями со всеми своими друзьями и знакомыми. Агитирую их на совершение добрых поступков по очищению нашего села. Пропагандирую улучшение  экологии личным примером.</vt:lpstr>
      <vt:lpstr>Призываю жителей села (листовками):</vt:lpstr>
      <vt:lpstr>Составила и планирую раздать памятки ученикам нашей школы и попросить их рассказать всем своим знакомым о вреде мусора.</vt:lpstr>
      <vt:lpstr>А когда на улице подсохнет,  мы всей школой выйдем  на улицу убирать территорию.   Наша семья постоянно следит за чистотой в своем дворе.         Мы стараемся покупать меньше продуктов в «плохих» упаковках.</vt:lpstr>
      <vt:lpstr>Презентация PowerPoint</vt:lpstr>
      <vt:lpstr>Может быть я и не сделала ничего огромного в масштабе планеты, края или села, но я верю, что люди, которые узнали о моих находках и прочли мои листовки, прислушаются и тоже как-то помогут природе избавиться от мусора.   А мы, молодое поколение, растём и с каждым годом, месяцем и днем будем делать всё возможное для защиты и охраны нашего села, края, планеты.</vt:lpstr>
      <vt:lpstr>    </vt:lpstr>
      <vt:lpstr>   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 Основная общеобразовательная школа №15» г.Рубцовска</dc:title>
  <dc:creator>Anna</dc:creator>
  <cp:lastModifiedBy>Мамеева-Шварцман Ирина Михайловна</cp:lastModifiedBy>
  <cp:revision>23</cp:revision>
  <dcterms:created xsi:type="dcterms:W3CDTF">2011-05-14T11:52:06Z</dcterms:created>
  <dcterms:modified xsi:type="dcterms:W3CDTF">2014-02-11T18:04:49Z</dcterms:modified>
</cp:coreProperties>
</file>