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59" d="100"/>
          <a:sy n="59" d="100"/>
        </p:scale>
        <p:origin x="72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872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494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41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06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48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16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963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15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064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64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1123C-6F75-402E-B53B-E050827685CB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2EAC1-27AA-4B0A-9C66-8554A6FC6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0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548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492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8730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54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0818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0195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2344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0951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366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497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588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15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957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090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855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6200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5616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5988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Алла</dc:creator>
  <cp:lastModifiedBy>Алла</cp:lastModifiedBy>
  <cp:revision>3</cp:revision>
  <dcterms:created xsi:type="dcterms:W3CDTF">2015-12-20T18:40:57Z</dcterms:created>
  <dcterms:modified xsi:type="dcterms:W3CDTF">2015-12-20T18:43:12Z</dcterms:modified>
</cp:coreProperties>
</file>