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8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59477-E360-4752-8DFA-DDCF3DD7F9BE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078D2-988F-4D7D-9230-2B6FEACD5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image" Target="../media/image21.gif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19.jpeg"/><Relationship Id="rId5" Type="http://schemas.openxmlformats.org/officeDocument/2006/relationships/image" Target="../media/image14.jpeg"/><Relationship Id="rId10" Type="http://schemas.openxmlformats.org/officeDocument/2006/relationships/image" Target="../media/image18.png"/><Relationship Id="rId4" Type="http://schemas.openxmlformats.org/officeDocument/2006/relationships/image" Target="../media/image13.gif"/><Relationship Id="rId9" Type="http://schemas.openxmlformats.org/officeDocument/2006/relationships/image" Target="../media/image17.jpeg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1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gif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gif"/><Relationship Id="rId3" Type="http://schemas.openxmlformats.org/officeDocument/2006/relationships/image" Target="../media/image36.gif"/><Relationship Id="rId7" Type="http://schemas.openxmlformats.org/officeDocument/2006/relationships/image" Target="../media/image40.jpeg"/><Relationship Id="rId12" Type="http://schemas.openxmlformats.org/officeDocument/2006/relationships/image" Target="../media/image45.gif"/><Relationship Id="rId2" Type="http://schemas.openxmlformats.org/officeDocument/2006/relationships/image" Target="../media/image35.jpe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4.gif"/><Relationship Id="rId5" Type="http://schemas.openxmlformats.org/officeDocument/2006/relationships/image" Target="../media/image38.jpeg"/><Relationship Id="rId15" Type="http://schemas.openxmlformats.org/officeDocument/2006/relationships/image" Target="../media/image48.jpeg"/><Relationship Id="rId10" Type="http://schemas.openxmlformats.org/officeDocument/2006/relationships/image" Target="../media/image43.gif"/><Relationship Id="rId4" Type="http://schemas.openxmlformats.org/officeDocument/2006/relationships/image" Target="../media/image37.gif"/><Relationship Id="rId9" Type="http://schemas.openxmlformats.org/officeDocument/2006/relationships/image" Target="../media/image42.jpeg"/><Relationship Id="rId14" Type="http://schemas.openxmlformats.org/officeDocument/2006/relationships/image" Target="../media/image4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Интерактивные задания подготовили учащиеся 11 класса 485 школы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57166"/>
            <a:ext cx="8321895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РУССКИЙ ЯЗЫК</a:t>
            </a:r>
          </a:p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4 класс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5-конечная звезда 25"/>
          <p:cNvSpPr/>
          <p:nvPr/>
        </p:nvSpPr>
        <p:spPr>
          <a:xfrm>
            <a:off x="4000496" y="0"/>
            <a:ext cx="1944216" cy="1368152"/>
          </a:xfrm>
          <a:prstGeom prst="star5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6804248" y="188640"/>
            <a:ext cx="1944216" cy="1368152"/>
          </a:xfrm>
          <a:prstGeom prst="star5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2214546" y="0"/>
            <a:ext cx="1944216" cy="1368152"/>
          </a:xfrm>
          <a:prstGeom prst="star5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bukva_tverdy_zn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0"/>
            <a:ext cx="438139" cy="5040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92280" y="6206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Объявление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57148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Съезд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43174" y="571480"/>
            <a:ext cx="1160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Подъезд</a:t>
            </a:r>
            <a:endParaRPr lang="ru-RU" dirty="0"/>
          </a:p>
        </p:txBody>
      </p:sp>
      <p:pic>
        <p:nvPicPr>
          <p:cNvPr id="15" name="Рисунок 14" descr="скачанные файлы (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2714620"/>
            <a:ext cx="1628919" cy="1369622"/>
          </a:xfrm>
          <a:prstGeom prst="rect">
            <a:avLst/>
          </a:prstGeom>
        </p:spPr>
      </p:pic>
      <p:pic>
        <p:nvPicPr>
          <p:cNvPr id="16" name="Рисунок 15" descr="скачанные файлы 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3143248"/>
            <a:ext cx="1224136" cy="162590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0"/>
            <a:ext cx="292892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Где пишется</a:t>
            </a: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11960" y="6206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20" name="Рисунок 19" descr="0_576bf_a8994b58_ori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28794" y="5291826"/>
            <a:ext cx="2088232" cy="1566174"/>
          </a:xfrm>
          <a:prstGeom prst="rect">
            <a:avLst/>
          </a:prstGeom>
        </p:spPr>
      </p:pic>
      <p:pic>
        <p:nvPicPr>
          <p:cNvPr id="21" name="Рисунок 20" descr="скачанные файлы (9) копия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1772816"/>
            <a:ext cx="1801862" cy="1892366"/>
          </a:xfrm>
          <a:prstGeom prst="rect">
            <a:avLst/>
          </a:prstGeom>
        </p:spPr>
      </p:pic>
      <p:pic>
        <p:nvPicPr>
          <p:cNvPr id="22" name="Рисунок 21" descr="скачанные файлы (8) копия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1472" y="4572008"/>
            <a:ext cx="1171166" cy="1263341"/>
          </a:xfrm>
          <a:prstGeom prst="rect">
            <a:avLst/>
          </a:prstGeom>
        </p:spPr>
      </p:pic>
      <p:pic>
        <p:nvPicPr>
          <p:cNvPr id="17" name="Рисунок 16" descr="anime-voennye-66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01090" y="5981700"/>
            <a:ext cx="533400" cy="876300"/>
          </a:xfrm>
          <a:prstGeom prst="rect">
            <a:avLst/>
          </a:prstGeom>
        </p:spPr>
      </p:pic>
      <p:pic>
        <p:nvPicPr>
          <p:cNvPr id="23" name="Рисунок 22" descr="стрелка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05636" y="6143644"/>
            <a:ext cx="1666892" cy="897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-0.98645 0.0048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2928934"/>
            <a:ext cx="9144000" cy="392906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стул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2420888"/>
            <a:ext cx="2071702" cy="2071702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 rot="18963015">
            <a:off x="507633" y="3981483"/>
            <a:ext cx="357190" cy="183423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стул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 rot="20647497">
            <a:off x="1473137" y="5556121"/>
            <a:ext cx="437088" cy="109549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диван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285852" y="3571876"/>
            <a:ext cx="357190" cy="192882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ковер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1665739">
            <a:off x="926722" y="5597766"/>
            <a:ext cx="357190" cy="100013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окно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 rot="3128466">
            <a:off x="1825992" y="4734161"/>
            <a:ext cx="357190" cy="100013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стол</a:t>
            </a:r>
            <a:endParaRPr lang="ru-RU" dirty="0"/>
          </a:p>
        </p:txBody>
      </p:sp>
      <p:pic>
        <p:nvPicPr>
          <p:cNvPr id="9" name="Рисунок 8" descr="3485659-c5183e5ba5b0942c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-142900"/>
            <a:ext cx="2667000" cy="2667000"/>
          </a:xfrm>
          <a:prstGeom prst="rect">
            <a:avLst/>
          </a:prstGeom>
        </p:spPr>
      </p:pic>
      <p:pic>
        <p:nvPicPr>
          <p:cNvPr id="10" name="Рисунок 9" descr="ковер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188640"/>
            <a:ext cx="3810000" cy="2377440"/>
          </a:xfrm>
          <a:prstGeom prst="rect">
            <a:avLst/>
          </a:prstGeom>
        </p:spPr>
      </p:pic>
      <p:pic>
        <p:nvPicPr>
          <p:cNvPr id="11" name="Рисунок 10" descr="диван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2636912"/>
            <a:ext cx="3643306" cy="2234201"/>
          </a:xfrm>
          <a:prstGeom prst="rect">
            <a:avLst/>
          </a:prstGeom>
        </p:spPr>
      </p:pic>
      <p:pic>
        <p:nvPicPr>
          <p:cNvPr id="12" name="Рисунок 11" descr="стол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784" y="3284984"/>
            <a:ext cx="2190752" cy="2190752"/>
          </a:xfrm>
          <a:prstGeom prst="rect">
            <a:avLst/>
          </a:prstGeom>
        </p:spPr>
      </p:pic>
      <p:pic>
        <p:nvPicPr>
          <p:cNvPr id="13" name="Рисунок 12" descr="кровать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71536" y="928670"/>
            <a:ext cx="3871914" cy="2903936"/>
          </a:xfrm>
          <a:prstGeom prst="rect">
            <a:avLst/>
          </a:prstGeom>
        </p:spPr>
      </p:pic>
      <p:pic>
        <p:nvPicPr>
          <p:cNvPr id="16" name="Рисунок 15" descr="загруженное (2) копия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63888" y="3140968"/>
            <a:ext cx="595452" cy="648072"/>
          </a:xfrm>
          <a:prstGeom prst="rect">
            <a:avLst/>
          </a:prstGeom>
        </p:spPr>
      </p:pic>
      <p:pic>
        <p:nvPicPr>
          <p:cNvPr id="17" name="Рисунок 16" descr="0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28596" y="714356"/>
            <a:ext cx="2016224" cy="1260140"/>
          </a:xfrm>
          <a:prstGeom prst="rect">
            <a:avLst/>
          </a:prstGeom>
        </p:spPr>
      </p:pic>
      <p:pic>
        <p:nvPicPr>
          <p:cNvPr id="20" name="Рисунок 19" descr="загруженное (1) копия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932040" y="4653136"/>
            <a:ext cx="2160240" cy="1890210"/>
          </a:xfrm>
          <a:prstGeom prst="rect">
            <a:avLst/>
          </a:prstGeom>
        </p:spPr>
      </p:pic>
      <p:pic>
        <p:nvPicPr>
          <p:cNvPr id="21" name="Рисунок 20" descr="227.gif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0560" y="4429132"/>
            <a:ext cx="853440" cy="480060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-714412" y="0"/>
            <a:ext cx="4572000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Найдите 5 слов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2-го склонения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4" name="Рисунок 23" descr="стрелка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643834" y="5960948"/>
            <a:ext cx="1666892" cy="897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40568" y="-315416"/>
            <a:ext cx="10081120" cy="781638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500098" y="-428652"/>
            <a:ext cx="10724062" cy="31683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9" name="Группа 39"/>
          <p:cNvGrpSpPr/>
          <p:nvPr/>
        </p:nvGrpSpPr>
        <p:grpSpPr>
          <a:xfrm>
            <a:off x="2555776" y="4437112"/>
            <a:ext cx="4176464" cy="1800200"/>
            <a:chOff x="2555776" y="4437112"/>
            <a:chExt cx="4176464" cy="1800200"/>
          </a:xfrm>
        </p:grpSpPr>
        <p:sp>
          <p:nvSpPr>
            <p:cNvPr id="4" name="Овал 3"/>
            <p:cNvSpPr/>
            <p:nvPr/>
          </p:nvSpPr>
          <p:spPr>
            <a:xfrm>
              <a:off x="2555776" y="4437112"/>
              <a:ext cx="4176464" cy="1800200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3203848" y="4869160"/>
              <a:ext cx="2952328" cy="100811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-540568" y="2564904"/>
            <a:ext cx="10081120" cy="288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372200" y="0"/>
            <a:ext cx="648072" cy="648072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5229597" y="332656"/>
            <a:ext cx="1440160" cy="36004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6588224" y="476672"/>
            <a:ext cx="1440160" cy="36004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611560" y="476672"/>
            <a:ext cx="1656184" cy="504056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лако 13"/>
          <p:cNvSpPr/>
          <p:nvPr/>
        </p:nvSpPr>
        <p:spPr>
          <a:xfrm rot="10800000">
            <a:off x="3203848" y="836712"/>
            <a:ext cx="1656184" cy="504056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одним скругленным углом 21"/>
          <p:cNvSpPr/>
          <p:nvPr/>
        </p:nvSpPr>
        <p:spPr>
          <a:xfrm>
            <a:off x="-540568" y="2420888"/>
            <a:ext cx="10081120" cy="144016"/>
          </a:xfrm>
          <a:prstGeom prst="round1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32"/>
          <p:cNvGrpSpPr/>
          <p:nvPr/>
        </p:nvGrpSpPr>
        <p:grpSpPr>
          <a:xfrm>
            <a:off x="-540568" y="2492895"/>
            <a:ext cx="10081120" cy="792089"/>
            <a:chOff x="-540568" y="2492895"/>
            <a:chExt cx="10081120" cy="79208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-540568" y="2852936"/>
              <a:ext cx="10081120" cy="43204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с одним скругленным углом 22"/>
            <p:cNvSpPr/>
            <p:nvPr/>
          </p:nvSpPr>
          <p:spPr>
            <a:xfrm flipV="1">
              <a:off x="-540568" y="2492895"/>
              <a:ext cx="10081120" cy="72007"/>
            </a:xfrm>
            <a:prstGeom prst="round1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29"/>
          <p:cNvGrpSpPr/>
          <p:nvPr/>
        </p:nvGrpSpPr>
        <p:grpSpPr>
          <a:xfrm>
            <a:off x="3491880" y="2276872"/>
            <a:ext cx="1080120" cy="360040"/>
            <a:chOff x="3491880" y="2276872"/>
            <a:chExt cx="1080120" cy="360040"/>
          </a:xfrm>
        </p:grpSpPr>
        <p:sp>
          <p:nvSpPr>
            <p:cNvPr id="19" name="Прямоугольник с одним скругленным углом 18"/>
            <p:cNvSpPr/>
            <p:nvPr/>
          </p:nvSpPr>
          <p:spPr>
            <a:xfrm>
              <a:off x="3563888" y="2348880"/>
              <a:ext cx="216024" cy="144016"/>
            </a:xfrm>
            <a:prstGeom prst="round1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635896" y="2276872"/>
              <a:ext cx="45719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707904" y="2348880"/>
              <a:ext cx="72008" cy="7200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Трапеция 17"/>
            <p:cNvSpPr/>
            <p:nvPr/>
          </p:nvSpPr>
          <p:spPr>
            <a:xfrm rot="10800000">
              <a:off x="3491880" y="2492896"/>
              <a:ext cx="1080120" cy="144016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Облако 15"/>
          <p:cNvSpPr/>
          <p:nvPr/>
        </p:nvSpPr>
        <p:spPr>
          <a:xfrm>
            <a:off x="5436096" y="4005064"/>
            <a:ext cx="1656184" cy="504056"/>
          </a:xfrm>
          <a:prstGeom prst="cloud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блако 33"/>
          <p:cNvSpPr/>
          <p:nvPr/>
        </p:nvSpPr>
        <p:spPr>
          <a:xfrm>
            <a:off x="323528" y="4941168"/>
            <a:ext cx="1656184" cy="504056"/>
          </a:xfrm>
          <a:prstGeom prst="cloud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блако 34"/>
          <p:cNvSpPr/>
          <p:nvPr/>
        </p:nvSpPr>
        <p:spPr>
          <a:xfrm rot="10800000">
            <a:off x="2123728" y="3645024"/>
            <a:ext cx="1656184" cy="504056"/>
          </a:xfrm>
          <a:prstGeom prst="cloud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52"/>
          <p:cNvGrpSpPr/>
          <p:nvPr/>
        </p:nvGrpSpPr>
        <p:grpSpPr>
          <a:xfrm>
            <a:off x="827584" y="1556792"/>
            <a:ext cx="1656184" cy="864096"/>
            <a:chOff x="827584" y="1556792"/>
            <a:chExt cx="1656184" cy="864096"/>
          </a:xfrm>
        </p:grpSpPr>
        <p:sp>
          <p:nvSpPr>
            <p:cNvPr id="47" name="Равнобедренный треугольник 46"/>
            <p:cNvSpPr/>
            <p:nvPr/>
          </p:nvSpPr>
          <p:spPr>
            <a:xfrm>
              <a:off x="1187624" y="1556792"/>
              <a:ext cx="1152128" cy="864096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8" name="Равнобедренный треугольник 47"/>
            <p:cNvSpPr/>
            <p:nvPr/>
          </p:nvSpPr>
          <p:spPr>
            <a:xfrm>
              <a:off x="1835696" y="1844824"/>
              <a:ext cx="648072" cy="576064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9" name="Равнобедренный треугольник 48"/>
            <p:cNvSpPr/>
            <p:nvPr/>
          </p:nvSpPr>
          <p:spPr>
            <a:xfrm>
              <a:off x="827584" y="1988840"/>
              <a:ext cx="648072" cy="432048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Равнобедренный треугольник 49"/>
            <p:cNvSpPr/>
            <p:nvPr/>
          </p:nvSpPr>
          <p:spPr>
            <a:xfrm>
              <a:off x="1619672" y="1556792"/>
              <a:ext cx="288032" cy="21602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Равнобедренный треугольник 50"/>
            <p:cNvSpPr/>
            <p:nvPr/>
          </p:nvSpPr>
          <p:spPr>
            <a:xfrm>
              <a:off x="2051720" y="1844824"/>
              <a:ext cx="216024" cy="21602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Равнобедренный треугольник 51"/>
            <p:cNvSpPr/>
            <p:nvPr/>
          </p:nvSpPr>
          <p:spPr>
            <a:xfrm>
              <a:off x="1043608" y="1916832"/>
              <a:ext cx="216024" cy="21602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5" name="Прямоугольник 54"/>
          <p:cNvSpPr/>
          <p:nvPr/>
        </p:nvSpPr>
        <p:spPr>
          <a:xfrm>
            <a:off x="7452320" y="4509120"/>
            <a:ext cx="201622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452320" y="5013176"/>
            <a:ext cx="201622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452320" y="5517232"/>
            <a:ext cx="201622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Кувшинка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452320" y="6021288"/>
            <a:ext cx="201622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Лодка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732240" y="4581128"/>
            <a:ext cx="576064" cy="5040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732240" y="5085184"/>
            <a:ext cx="576064" cy="5040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732240" y="5589240"/>
            <a:ext cx="576064" cy="5040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732240" y="6021288"/>
            <a:ext cx="576064" cy="5040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24" name="Группа 70"/>
          <p:cNvGrpSpPr/>
          <p:nvPr/>
        </p:nvGrpSpPr>
        <p:grpSpPr>
          <a:xfrm>
            <a:off x="5436096" y="2276872"/>
            <a:ext cx="576064" cy="504056"/>
            <a:chOff x="5364088" y="2132856"/>
            <a:chExt cx="576064" cy="504056"/>
          </a:xfrm>
        </p:grpSpPr>
        <p:sp>
          <p:nvSpPr>
            <p:cNvPr id="67" name="Трапеция 66"/>
            <p:cNvSpPr/>
            <p:nvPr/>
          </p:nvSpPr>
          <p:spPr>
            <a:xfrm rot="10800000">
              <a:off x="5364088" y="2492896"/>
              <a:ext cx="576064" cy="144016"/>
            </a:xfrm>
            <a:prstGeom prst="trapezoid">
              <a:avLst/>
            </a:prstGeom>
            <a:solidFill>
              <a:schemeClr val="bg1"/>
            </a:solidFill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рямоугольник с одним скругленным углом 68"/>
            <p:cNvSpPr/>
            <p:nvPr/>
          </p:nvSpPr>
          <p:spPr>
            <a:xfrm>
              <a:off x="5508104" y="2132856"/>
              <a:ext cx="45719" cy="360040"/>
            </a:xfrm>
            <a:prstGeom prst="round1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Трапеция 69"/>
            <p:cNvSpPr/>
            <p:nvPr/>
          </p:nvSpPr>
          <p:spPr>
            <a:xfrm rot="5400000">
              <a:off x="5472100" y="2168860"/>
              <a:ext cx="288032" cy="216024"/>
            </a:xfrm>
            <a:prstGeom prst="trapezoid">
              <a:avLst/>
            </a:prstGeom>
            <a:solidFill>
              <a:schemeClr val="bg1"/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" name="Группа 72"/>
          <p:cNvGrpSpPr/>
          <p:nvPr/>
        </p:nvGrpSpPr>
        <p:grpSpPr>
          <a:xfrm>
            <a:off x="4283968" y="5157192"/>
            <a:ext cx="504056" cy="288032"/>
            <a:chOff x="4283968" y="5157192"/>
            <a:chExt cx="504056" cy="288032"/>
          </a:xfrm>
        </p:grpSpPr>
        <p:sp>
          <p:nvSpPr>
            <p:cNvPr id="60" name="Сердце 59"/>
            <p:cNvSpPr/>
            <p:nvPr/>
          </p:nvSpPr>
          <p:spPr>
            <a:xfrm rot="14473186">
              <a:off x="4427984" y="5085184"/>
              <a:ext cx="288032" cy="432048"/>
            </a:xfrm>
            <a:prstGeom prst="hear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Диагональная полоса 60"/>
            <p:cNvSpPr/>
            <p:nvPr/>
          </p:nvSpPr>
          <p:spPr>
            <a:xfrm>
              <a:off x="4283968" y="5373216"/>
              <a:ext cx="144016" cy="72008"/>
            </a:xfrm>
            <a:prstGeom prst="diagStrip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2" name="Овал 71"/>
            <p:cNvSpPr/>
            <p:nvPr/>
          </p:nvSpPr>
          <p:spPr>
            <a:xfrm rot="19966040">
              <a:off x="4523193" y="5247228"/>
              <a:ext cx="109801" cy="12799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4" name="Рисунок 53" descr="campfi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5500702"/>
            <a:ext cx="762000" cy="762000"/>
          </a:xfrm>
          <a:prstGeom prst="rect">
            <a:avLst/>
          </a:prstGeom>
        </p:spPr>
      </p:pic>
      <p:pic>
        <p:nvPicPr>
          <p:cNvPr id="56" name="Рисунок 55" descr="aer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42974" y="3000372"/>
            <a:ext cx="914400" cy="45720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-142908" y="0"/>
            <a:ext cx="364333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4 слова</a:t>
            </a:r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1-го склонения</a:t>
            </a:r>
          </a:p>
          <a:p>
            <a:endParaRPr lang="ru-RU" dirty="0"/>
          </a:p>
        </p:txBody>
      </p:sp>
      <p:pic>
        <p:nvPicPr>
          <p:cNvPr id="68" name="Рисунок 67" descr="стрелка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6286520"/>
            <a:ext cx="1666892" cy="897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1.15555 -0.419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8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76" dur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82" dur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34" grpId="0" animBg="1"/>
      <p:bldP spid="35" grpId="0" animBg="1"/>
      <p:bldP spid="55" grpId="0" animBg="1"/>
      <p:bldP spid="57" grpId="0" animBg="1"/>
      <p:bldP spid="58" grpId="0" animBg="1"/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358346" cy="5000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5013176"/>
            <a:ext cx="9144000" cy="1844824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771800" y="332656"/>
            <a:ext cx="3312368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Найдите 5 слов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3-го склонения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1217009-legato-float-walnut-bed-a_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717032"/>
            <a:ext cx="3312368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bav-optim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3789040"/>
            <a:ext cx="2212347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загруженное (13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1960" y="3356992"/>
            <a:ext cx="2016224" cy="720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1406034004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877085">
            <a:off x="5410703" y="4998329"/>
            <a:ext cx="601503" cy="510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загруженное (14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1988840"/>
            <a:ext cx="2448272" cy="2045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 flipH="1">
            <a:off x="1475656" y="1988840"/>
            <a:ext cx="144016" cy="2016224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загруженное (16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2536" y="5373216"/>
            <a:ext cx="4190007" cy="1087561"/>
          </a:xfrm>
          <a:prstGeom prst="rect">
            <a:avLst/>
          </a:prstGeom>
        </p:spPr>
      </p:pic>
      <p:pic>
        <p:nvPicPr>
          <p:cNvPr id="11" name="Рисунок 10" descr="загруженное (15)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449057" flipH="1">
            <a:off x="1135103" y="5191682"/>
            <a:ext cx="1591828" cy="922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skotch-prozrachnyi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658957">
            <a:off x="1056464" y="5746112"/>
            <a:ext cx="355036" cy="355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odeon_torsher-2534-4f-_enl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4860032" y="-1539552"/>
            <a:ext cx="3131840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785786" y="928670"/>
            <a:ext cx="936104" cy="2606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000" dirty="0" smtClean="0">
                <a:solidFill>
                  <a:schemeClr val="bg1"/>
                </a:solidFill>
              </a:rPr>
              <a:t>Кровать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14348" y="714356"/>
            <a:ext cx="936104" cy="2522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000" dirty="0" smtClean="0"/>
              <a:t>Рожь</a:t>
            </a:r>
            <a:endParaRPr lang="ru-RU" sz="10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42910" y="428604"/>
            <a:ext cx="936104" cy="2606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000" dirty="0" smtClean="0"/>
              <a:t>Ночь</a:t>
            </a:r>
            <a:endParaRPr lang="ru-RU" sz="10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85786" y="1500174"/>
            <a:ext cx="936104" cy="2606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000" dirty="0" smtClean="0"/>
              <a:t>Печь</a:t>
            </a:r>
            <a:endParaRPr lang="ru-RU" sz="10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85786" y="1214422"/>
            <a:ext cx="936104" cy="2606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000" dirty="0" smtClean="0"/>
              <a:t>Тетрадь</a:t>
            </a:r>
            <a:endParaRPr lang="ru-RU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357158" y="357166"/>
            <a:ext cx="30168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</a:p>
          <a:p>
            <a:r>
              <a:rPr lang="en-US" dirty="0" smtClean="0"/>
              <a:t>2</a:t>
            </a:r>
          </a:p>
          <a:p>
            <a:r>
              <a:rPr lang="en-US" dirty="0" smtClean="0"/>
              <a:t>3</a:t>
            </a:r>
          </a:p>
          <a:p>
            <a:r>
              <a:rPr lang="en-US" dirty="0" smtClean="0"/>
              <a:t>4</a:t>
            </a:r>
          </a:p>
          <a:p>
            <a:r>
              <a:rPr lang="en-US" dirty="0" smtClean="0"/>
              <a:t>5</a:t>
            </a:r>
            <a:endParaRPr lang="ru-RU" dirty="0"/>
          </a:p>
        </p:txBody>
      </p:sp>
      <p:pic>
        <p:nvPicPr>
          <p:cNvPr id="26" name="Рисунок 25" descr="28.gif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8" y="357166"/>
            <a:ext cx="914400" cy="914400"/>
          </a:xfrm>
          <a:prstGeom prst="rect">
            <a:avLst/>
          </a:prstGeom>
        </p:spPr>
      </p:pic>
      <p:pic>
        <p:nvPicPr>
          <p:cNvPr id="27" name="Рисунок 26" descr="116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85918" y="1428736"/>
            <a:ext cx="1028700" cy="670560"/>
          </a:xfrm>
          <a:prstGeom prst="rect">
            <a:avLst/>
          </a:prstGeom>
        </p:spPr>
      </p:pic>
      <p:pic>
        <p:nvPicPr>
          <p:cNvPr id="28" name="Рисунок 27" descr="стрелка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477108" y="5857892"/>
            <a:ext cx="1666892" cy="897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613874" y="617751"/>
            <a:ext cx="1428750" cy="12096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23250" y="3786842"/>
            <a:ext cx="612846" cy="10645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>
              <a:rot lat="0" lon="5400000" rev="0"/>
            </a:camera>
            <a:lightRig rig="threePt" dir="t"/>
          </a:scene3d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 rot="17837162">
            <a:off x="934849" y="4315191"/>
            <a:ext cx="288032" cy="94042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i="1" dirty="0" smtClean="0"/>
              <a:t>птица</a:t>
            </a:r>
            <a:endParaRPr lang="ru-RU" sz="1100" b="1" i="1" dirty="0"/>
          </a:p>
        </p:txBody>
      </p:sp>
      <p:sp>
        <p:nvSpPr>
          <p:cNvPr id="5" name="Овал 4"/>
          <p:cNvSpPr/>
          <p:nvPr/>
        </p:nvSpPr>
        <p:spPr>
          <a:xfrm rot="19432512">
            <a:off x="1835282" y="5019068"/>
            <a:ext cx="288032" cy="95506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i="1" dirty="0" smtClean="0"/>
              <a:t>кошка</a:t>
            </a:r>
            <a:endParaRPr lang="ru-RU" sz="1100" b="1" i="1" dirty="0"/>
          </a:p>
        </p:txBody>
      </p:sp>
      <p:sp>
        <p:nvSpPr>
          <p:cNvPr id="6" name="Овал 5"/>
          <p:cNvSpPr/>
          <p:nvPr/>
        </p:nvSpPr>
        <p:spPr>
          <a:xfrm>
            <a:off x="1437427" y="5281627"/>
            <a:ext cx="288032" cy="92039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i="1" dirty="0" smtClean="0"/>
              <a:t>ягода</a:t>
            </a:r>
            <a:endParaRPr lang="ru-RU" sz="1100" b="1" i="1" dirty="0"/>
          </a:p>
        </p:txBody>
      </p:sp>
      <p:sp>
        <p:nvSpPr>
          <p:cNvPr id="7" name="Овал 6"/>
          <p:cNvSpPr/>
          <p:nvPr/>
        </p:nvSpPr>
        <p:spPr>
          <a:xfrm>
            <a:off x="1475656" y="4077072"/>
            <a:ext cx="288032" cy="108012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i="1" dirty="0" smtClean="0"/>
              <a:t>лисица</a:t>
            </a:r>
            <a:endParaRPr lang="ru-RU" sz="1100" b="1" i="1" dirty="0"/>
          </a:p>
        </p:txBody>
      </p:sp>
      <p:sp>
        <p:nvSpPr>
          <p:cNvPr id="8" name="Овал 7"/>
          <p:cNvSpPr/>
          <p:nvPr/>
        </p:nvSpPr>
        <p:spPr>
          <a:xfrm rot="3158366">
            <a:off x="1934552" y="4353223"/>
            <a:ext cx="288032" cy="93479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i="1" dirty="0" smtClean="0"/>
              <a:t>нора</a:t>
            </a:r>
            <a:endParaRPr lang="ru-RU" sz="1100" b="1" i="1" dirty="0"/>
          </a:p>
        </p:txBody>
      </p:sp>
      <p:sp>
        <p:nvSpPr>
          <p:cNvPr id="9" name="Овал 8"/>
          <p:cNvSpPr/>
          <p:nvPr/>
        </p:nvSpPr>
        <p:spPr>
          <a:xfrm rot="2676892">
            <a:off x="1097194" y="4984177"/>
            <a:ext cx="288032" cy="90330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i="1" dirty="0" smtClean="0"/>
              <a:t>белка</a:t>
            </a:r>
            <a:endParaRPr lang="ru-RU" sz="1100" b="1" i="1" dirty="0"/>
          </a:p>
        </p:txBody>
      </p:sp>
      <p:pic>
        <p:nvPicPr>
          <p:cNvPr id="16" name="Рисунок 15" descr="Безимени-2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3838814"/>
            <a:ext cx="1296144" cy="1558388"/>
          </a:xfrm>
          <a:prstGeom prst="rect">
            <a:avLst/>
          </a:prstGeom>
        </p:spPr>
      </p:pic>
      <p:pic>
        <p:nvPicPr>
          <p:cNvPr id="17" name="Рисунок 16" descr="Безимени-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5373216"/>
            <a:ext cx="1643834" cy="1323528"/>
          </a:xfrm>
          <a:prstGeom prst="rect">
            <a:avLst/>
          </a:prstGeom>
        </p:spPr>
      </p:pic>
      <p:pic>
        <p:nvPicPr>
          <p:cNvPr id="18" name="Рисунок 17" descr="Безимени-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8384" y="980728"/>
            <a:ext cx="754420" cy="483723"/>
          </a:xfrm>
          <a:prstGeom prst="rect">
            <a:avLst/>
          </a:prstGeom>
        </p:spPr>
      </p:pic>
      <p:pic>
        <p:nvPicPr>
          <p:cNvPr id="19" name="Рисунок 18" descr="lesnie_yagod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43702" y="6000768"/>
            <a:ext cx="864096" cy="576064"/>
          </a:xfrm>
          <a:prstGeom prst="ellipse">
            <a:avLst/>
          </a:prstGeom>
          <a:ln w="3175" cap="rnd">
            <a:solidFill>
              <a:schemeClr val="bg1">
                <a:lumMod val="6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Рисунок 20" descr="Безимени-2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548680"/>
            <a:ext cx="597802" cy="576064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1835696" y="6381328"/>
            <a:ext cx="72008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ятно 2 2"/>
          <p:cNvSpPr/>
          <p:nvPr/>
        </p:nvSpPr>
        <p:spPr>
          <a:xfrm>
            <a:off x="2439560" y="5426311"/>
            <a:ext cx="648072" cy="522845"/>
          </a:xfrm>
          <a:prstGeom prst="irregularSeal2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glow rad="101600">
              <a:schemeClr val="bg2">
                <a:lumMod val="2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3967" y="6034980"/>
            <a:ext cx="874787" cy="87478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500" y="5074453"/>
            <a:ext cx="1143000" cy="1143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244" y="2711682"/>
            <a:ext cx="2105511" cy="118015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5140" y="5429264"/>
            <a:ext cx="847725" cy="6953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88" y="5311956"/>
            <a:ext cx="704850" cy="166687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571604" y="571480"/>
            <a:ext cx="2915157" cy="1354217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Найдите 6 слов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1-го склонения</a:t>
            </a:r>
          </a:p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4" name="Рисунок 23" descr="стрелка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858148" y="6072206"/>
            <a:ext cx="1666892" cy="8970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445 0.03539 C -0.34445 0.06246 -0.31007 0.0849 -0.26788 0.0849 C -0.21841 0.0849 -0.20035 0.06015 -0.19288 0.04511 L -0.18507 0.02522 C -0.17743 0.01041 -0.15834 -0.01411 -0.10226 -0.01411 C -0.0665 -0.01411 -0.02552 0.00787 -0.02552 0.03539 C -0.02552 0.06246 -0.0665 0.0849 -0.10226 0.0849 C -0.15834 0.0849 -0.17743 0.06015 -0.18507 0.04511 L -0.19288 0.02522 C -0.20035 0.01041 -0.21841 -0.01411 -0.26788 -0.01411 C -0.31007 -0.01411 -0.34445 0.00787 -0.34445 0.03539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3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36 -0.0037 L 0.23819 0.02845 C 0.29791 0.03585 0.38715 0.03978 0.48021 0.03978 C 0.58663 0.03978 0.67135 0.03585 0.73142 0.02845 L 1.01666 -0.0037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42" y="2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68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VV</cp:lastModifiedBy>
  <cp:revision>36</cp:revision>
  <dcterms:created xsi:type="dcterms:W3CDTF">2014-12-16T09:17:45Z</dcterms:created>
  <dcterms:modified xsi:type="dcterms:W3CDTF">2015-01-26T12:09:46Z</dcterms:modified>
</cp:coreProperties>
</file>