
<file path=[Content_Types].xml><?xml version="1.0" encoding="utf-8"?>
<Types xmlns="http://schemas.openxmlformats.org/package/2006/content-types">
  <Override ContentType="application/vnd.openxmlformats-officedocument.presentationml.slideMaster+xml" PartName="/ppt/slideMasters/slideMaster3.xml"/>
  <Override ContentType="application/vnd.openxmlformats-officedocument.theme+xml" PartName="/ppt/theme/theme5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157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93.xml"/>
  <Override ContentType="application/vnd.openxmlformats-officedocument.presentationml.slideLayout+xml" PartName="/ppt/slideLayouts/slideLayout135.xml"/>
  <Override ContentType="application/vnd.openxmlformats-officedocument.presentationml.slideLayout+xml" PartName="/ppt/slideLayouts/slideLayout146.xml"/>
  <Override ContentType="application/vnd.openxmlformats-officedocument.presentationml.slideLayout+xml" PartName="/ppt/slideLayouts/slideLayout182.xml"/>
  <Override ContentType="application/vnd.openxmlformats-officedocument.presentationml.slideLayout+xml" PartName="/ppt/slideLayouts/slideLayout19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82.xml"/>
  <Override ContentType="application/vnd.openxmlformats-officedocument.presentationml.slideLayout+xml" PartName="/ppt/slideLayouts/slideLayout124.xml"/>
  <Override ContentType="application/vnd.openxmlformats-officedocument.presentationml.slideLayout+xml" PartName="/ppt/slideLayouts/slideLayout171.xml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113.xml"/>
  <Override ContentType="application/vnd.openxmlformats-officedocument.presentationml.slideLayout+xml" PartName="/ppt/slideLayouts/slideLayout160.xml"/>
  <Override ContentType="application/vnd.openxmlformats-officedocument.theme+xml" PartName="/ppt/theme/theme18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02.xml"/>
  <Override ContentType="application/vnd.openxmlformats-officedocument.presentationml.slideMaster+xml" PartName="/ppt/slideMasters/slideMaster8.xml"/>
  <Override ContentType="application/vnd.openxmlformats-officedocument.presentationml.slideMaster+xml" PartName="/ppt/slideMasters/slideMaster11.xml"/>
  <Override ContentType="application/vnd.openxmlformats-officedocument.presentationml.slideLayout+xml" PartName="/ppt/slideLayouts/slideLayout198.xml"/>
  <Override ContentType="application/vnd.openxmlformats-officedocument.presentationml.slideLayout+xml" PartName="/ppt/slideLayouts/slideLayout87.xml"/>
  <Override ContentType="application/vnd.openxmlformats-officedocument.presentationml.slideLayout+xml" PartName="/ppt/slideLayouts/slideLayout98.xml"/>
  <Override ContentType="application/vnd.openxmlformats-officedocument.theme+xml" PartName="/ppt/theme/theme10.xml"/>
  <Override ContentType="application/vnd.openxmlformats-officedocument.presentationml.slideLayout+xml" PartName="/ppt/slideLayouts/slideLayout187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6.xml"/>
  <Override ContentType="application/vnd.openxmlformats-officedocument.presentationml.slideLayout+xml" PartName="/ppt/slideLayouts/slideLayout118.xml"/>
  <Override ContentType="application/vnd.openxmlformats-officedocument.presentationml.slideLayout+xml" PartName="/ppt/slideLayouts/slideLayout129.xml"/>
  <Override ContentType="application/vnd.openxmlformats-officedocument.presentationml.slideLayout+xml" PartName="/ppt/slideLayouts/slideLayout165.xml"/>
  <Override ContentType="application/vnd.openxmlformats-officedocument.presentationml.slideLayout+xml" PartName="/ppt/slideLayouts/slideLayout176.xml"/>
  <Override ContentType="application/vnd.openxmlformats-officedocument.presentationml.slideLayout+xml" PartName="/ppt/slideLayouts/slideLayout18.xml"/>
  <Override ContentType="application/vnd.openxmlformats-officedocument.theme+xml" PartName="/ppt/theme/theme2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107.xml"/>
  <Override ContentType="application/vnd.openxmlformats-officedocument.presentationml.slideLayout+xml" PartName="/ppt/slideLayouts/slideLayout154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90.xml"/>
  <Override ContentType="application/vnd.openxmlformats-officedocument.presentationml.slideLayout+xml" PartName="/ppt/slideLayouts/slideLayout143.xml"/>
  <Override ContentType="application/vnd.openxmlformats-officedocument.presentationml.slideLayout+xml" PartName="/ppt/slideLayouts/slideLayout190.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6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132.xml"/>
  <Override ContentType="application/vnd.openxmlformats-officedocument.extended-properties+xml" PartName="/docProps/app.xml"/>
  <Override ContentType="application/vnd.openxmlformats-officedocument.presentationml.slide+xml" PartName="/ppt/slides/slide11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110.xml"/>
  <Override ContentType="application/vnd.openxmlformats-officedocument.presentationml.slideLayout+xml" PartName="/ppt/slideLayouts/slideLayout121.xml"/>
  <Override ContentType="application/vnd.openxmlformats-officedocument.presentationml.slideMaster+xml" PartName="/ppt/slideMasters/slideMaster9.xml"/>
  <Override ContentType="application/vnd.openxmlformats-officedocument.presentationml.slideMaster+xml" PartName="/ppt/slideMasters/slideMaster12.xml"/>
  <Override ContentType="application/vnd.openxmlformats-officedocument.presentationml.slideLayout+xml" PartName="/ppt/slideLayouts/slideLayout10.xml"/>
  <Override ContentType="application/vnd.openxmlformats-officedocument.theme+xml" PartName="/ppt/theme/theme15.xml"/>
  <Override ContentType="application/vnd.openxmlformats-officedocument.presentationml.slideLayout+xml" PartName="/ppt/slideLayouts/slideLayout99.xml"/>
  <Override ContentType="application/vnd.openxmlformats-officedocument.presentationml.slideLayout+xml" PartName="/ppt/slideLayouts/slideLayout188.xml"/>
  <Override ContentType="application/vnd.openxmlformats-officedocument.presentationml.slideLayout+xml" PartName="/ppt/slideLayouts/slideLayout199.xml"/>
  <Override ContentType="application/vnd.openxmlformats-officedocument.presentationml.slideMaster+xml" PartName="/ppt/slideMasters/slideMaster5.xml"/>
  <Override ContentType="application/vnd.openxmlformats-officedocument.presentationml.slideLayout+xml" PartName="/ppt/slideLayouts/slideLayout59.xml"/>
  <Override ContentType="application/vnd.openxmlformats-officedocument.theme+xml" PartName="/ppt/theme/theme7.xml"/>
  <Override ContentType="application/vnd.openxmlformats-officedocument.presentationml.slideLayout+xml" PartName="/ppt/slideLayouts/slideLayout88.xml"/>
  <Override ContentType="application/vnd.openxmlformats-officedocument.theme+xml" PartName="/ppt/theme/theme11.xml"/>
  <Override ContentType="application/vnd.openxmlformats-officedocument.presentationml.slideLayout+xml" PartName="/ppt/slideLayouts/slideLayout159.xml"/>
  <Override ContentType="application/vnd.openxmlformats-officedocument.presentationml.slideLayout+xml" PartName="/ppt/slideLayouts/slideLayout177.xml"/>
  <Override ContentType="application/vnd.openxmlformats-package.core-properties+xml" PartName="/docProps/core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77.xml"/>
  <Override ContentType="application/vnd.openxmlformats-officedocument.presentationml.slideLayout+xml" PartName="/ppt/slideLayouts/slideLayout95.xml"/>
  <Override ContentType="application/vnd.openxmlformats-officedocument.presentationml.slideLayout+xml" PartName="/ppt/slideLayouts/slideLayout119.xml"/>
  <Override ContentType="application/vnd.openxmlformats-officedocument.presentationml.slideLayout+xml" PartName="/ppt/slideLayouts/slideLayout137.xml"/>
  <Override ContentType="application/vnd.openxmlformats-officedocument.presentationml.slideLayout+xml" PartName="/ppt/slideLayouts/slideLayout148.xml"/>
  <Override ContentType="application/vnd.openxmlformats-officedocument.presentationml.slideLayout+xml" PartName="/ppt/slideLayouts/slideLayout166.xml"/>
  <Override ContentType="application/vnd.openxmlformats-officedocument.presentationml.slideLayout+xml" PartName="/ppt/slideLayouts/slideLayout184.xml"/>
  <Override ContentType="application/vnd.openxmlformats-officedocument.presentationml.slideLayout+xml" PartName="/ppt/slideLayouts/slideLayout195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4.xml"/>
  <Override ContentType="application/vnd.openxmlformats-officedocument.theme+xml" PartName="/ppt/theme/theme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84.xml"/>
  <Override ContentType="application/vnd.openxmlformats-officedocument.presentationml.slideLayout+xml" PartName="/ppt/slideLayouts/slideLayout108.xml"/>
  <Override ContentType="application/vnd.openxmlformats-officedocument.presentationml.slideLayout+xml" PartName="/ppt/slideLayouts/slideLayout126.xml"/>
  <Override ContentType="application/vnd.openxmlformats-officedocument.presentationml.slideLayout+xml" PartName="/ppt/slideLayouts/slideLayout155.xml"/>
  <Override ContentType="application/vnd.openxmlformats-officedocument.presentationml.slideLayout+xml" PartName="/ppt/slideLayouts/slideLayout173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73.xml"/>
  <Override ContentType="application/vnd.openxmlformats-officedocument.presentationml.slideLayout+xml" PartName="/ppt/slideLayouts/slideLayout91.xml"/>
  <Override ContentType="application/vnd.openxmlformats-officedocument.presentationml.slideLayout+xml" PartName="/ppt/slideLayouts/slideLayout115.xml"/>
  <Override ContentType="application/vnd.openxmlformats-officedocument.presentationml.slideLayout+xml" PartName="/ppt/slideLayouts/slideLayout133.xml"/>
  <Override ContentType="application/vnd.openxmlformats-officedocument.presentationml.slideLayout+xml" PartName="/ppt/slideLayouts/slideLayout144.xml"/>
  <Override ContentType="application/vnd.openxmlformats-officedocument.presentationml.slideLayout+xml" PartName="/ppt/slideLayouts/slideLayout162.xml"/>
  <Override ContentType="application/vnd.openxmlformats-officedocument.presentationml.slideLayout+xml" PartName="/ppt/slideLayouts/slideLayout180.xml"/>
  <Override ContentType="application/vnd.openxmlformats-officedocument.presentationml.slideLayout+xml" PartName="/ppt/slideLayouts/slideLayout191.xml"/>
  <Default ContentType="image/x-wmf" Extension="wmf"/>
  <Default ContentType="application/vnd.openxmlformats-package.relationships+xml" Extension="rels"/>
  <Override ContentType="application/vnd.openxmlformats-officedocument.presentationml.slideMaster+xml" PartName="/ppt/slideMasters/slideMaster17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80.xml"/>
  <Override ContentType="application/vnd.openxmlformats-officedocument.presentationml.slideLayout+xml" PartName="/ppt/slideLayouts/slideLayout104.xml"/>
  <Override ContentType="application/vnd.openxmlformats-officedocument.presentationml.slideLayout+xml" PartName="/ppt/slideLayouts/slideLayout122.xml"/>
  <Override ContentType="application/vnd.openxmlformats-officedocument.presentationml.slideLayout+xml" PartName="/ppt/slideLayouts/slideLayout140.xml"/>
  <Override ContentType="application/vnd.openxmlformats-officedocument.presentationml.slideLayout+xml" PartName="/ppt/slideLayouts/slideLayout151.xml"/>
  <Override ContentType="application/vnd.openxmlformats-officedocument.presentationml.slide+xml" PartName="/ppt/slides/slide1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11.xml"/>
  <Override ContentType="application/vnd.openxmlformats-officedocument.theme+xml" PartName="/ppt/theme/theme16.xml"/>
  <Override ContentType="application/vnd.openxmlformats-officedocument.presentationml.slideMaster+xml" PartName="/ppt/slideMasters/slideMaster13.xml"/>
  <Override ContentType="application/vnd.openxmlformats-officedocument.presentationml.slideLayout+xml" PartName="/ppt/slideLayouts/slideLayout100.xml"/>
  <Override ContentType="application/vnd.openxmlformats-officedocument.presentationml.slideMaster+xml" PartName="/ppt/slideMasters/slideMaster6.xml"/>
  <Override ContentType="application/vnd.openxmlformats-officedocument.presentationml.slideLayout+xml" PartName="/ppt/slideLayouts/slideLayout89.xml"/>
  <Override ContentType="application/vnd.openxmlformats-officedocument.theme+xml" PartName="/ppt/theme/theme8.xml"/>
  <Override ContentType="application/vnd.openxmlformats-officedocument.theme+xml" PartName="/ppt/theme/theme12.xml"/>
  <Override ContentType="application/vnd.openxmlformats-officedocument.presentationml.slideLayout+xml" PartName="/ppt/slideLayouts/slideLayout189.xml"/>
  <Override ContentType="application/vnd.openxmlformats-officedocument.presentationml.slide+xml" PartName="/ppt/slides/slide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78.xml"/>
  <Override ContentType="application/vnd.openxmlformats-officedocument.presentationml.slideLayout+xml" PartName="/ppt/slideLayouts/slideLayout149.xml"/>
  <Override ContentType="application/vnd.openxmlformats-officedocument.presentationml.slideLayout+xml" PartName="/ppt/slideLayouts/slideLayout178.xml"/>
  <Override ContentType="application/vnd.openxmlformats-officedocument.presentationml.slideLayout+xml" PartName="/ppt/slideLayouts/slideLayout196.xml"/>
  <Override ContentType="application/vnd.openxmlformats-officedocument.presentationml.slideMaster+xml" PartName="/ppt/slideMasters/slideMaster2.xml"/>
  <Override ContentType="application/vnd.openxmlformats-officedocument.presentationml.slideLayout+xml" PartName="/ppt/slideLayouts/slideLayout38.xml"/>
  <Override ContentType="application/vnd.openxmlformats-officedocument.theme+xml" PartName="/ppt/theme/theme4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85.xml"/>
  <Override ContentType="application/vnd.openxmlformats-officedocument.presentationml.slideLayout+xml" PartName="/ppt/slideLayouts/slideLayout96.xml"/>
  <Override ContentType="application/vnd.openxmlformats-officedocument.presentationml.slideLayout+xml" PartName="/ppt/slideLayouts/slideLayout109.xml"/>
  <Override ContentType="application/vnd.openxmlformats-officedocument.presentationml.slideLayout+xml" PartName="/ppt/slideLayouts/slideLayout138.xml"/>
  <Override ContentType="application/vnd.openxmlformats-officedocument.presentationml.slideLayout+xml" PartName="/ppt/slideLayouts/slideLayout156.xml"/>
  <Override ContentType="application/vnd.openxmlformats-officedocument.presentationml.slideLayout+xml" PartName="/ppt/slideLayouts/slideLayout167.xml"/>
  <Override ContentType="application/vnd.openxmlformats-officedocument.presentationml.slideLayout+xml" PartName="/ppt/slideLayouts/slideLayout185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74.xml"/>
  <Override ContentType="application/vnd.openxmlformats-officedocument.presentationml.slideLayout+xml" PartName="/ppt/slideLayouts/slideLayout116.xml"/>
  <Override ContentType="application/vnd.openxmlformats-officedocument.presentationml.slideLayout+xml" PartName="/ppt/slideLayouts/slideLayout127.xml"/>
  <Override ContentType="application/vnd.openxmlformats-officedocument.presentationml.slideLayout+xml" PartName="/ppt/slideLayouts/slideLayout145.xml"/>
  <Override ContentType="application/vnd.openxmlformats-officedocument.presentationml.slideLayout+xml" PartName="/ppt/slideLayouts/slideLayout163.xml"/>
  <Override ContentType="application/vnd.openxmlformats-officedocument.presentationml.slideLayout+xml" PartName="/ppt/slideLayouts/slideLayout174.xml"/>
  <Override ContentType="application/vnd.openxmlformats-officedocument.presentationml.slideLayout+xml" PartName="/ppt/slideLayouts/slideLayout192.xml"/>
  <Override ContentType="application/vnd.openxmlformats-officedocument.presentationml.slideMaster+xml" PartName="/ppt/slideMasters/slideMaster18.xml"/>
  <Override ContentType="application/vnd.openxmlformats-officedocument.presentationml.slideLayout+xml" PartName="/ppt/slideLayouts/slideLayout16.xml"/>
  <Default ContentType="image/jpeg" Extension="jpeg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81.xml"/>
  <Override ContentType="application/vnd.openxmlformats-officedocument.presentationml.slideLayout+xml" PartName="/ppt/slideLayouts/slideLayout92.xml"/>
  <Override ContentType="application/vnd.openxmlformats-officedocument.presentationml.slideLayout+xml" PartName="/ppt/slideLayouts/slideLayout105.xml"/>
  <Override ContentType="application/vnd.openxmlformats-officedocument.presentationml.slideLayout+xml" PartName="/ppt/slideLayouts/slideLayout134.xml"/>
  <Override ContentType="application/vnd.openxmlformats-officedocument.presentationml.slideLayout+xml" PartName="/ppt/slideLayouts/slideLayout152.xml"/>
  <Override ContentType="application/vnd.openxmlformats-officedocument.presentationml.slideLayout+xml" PartName="/ppt/slideLayouts/slideLayout181.xml"/>
  <Override ContentType="application/vnd.openxmlformats-officedocument.presentationml.slide+xml" PartName="/ppt/slides/slide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112.xml"/>
  <Override ContentType="application/vnd.openxmlformats-officedocument.presentationml.slideLayout+xml" PartName="/ppt/slideLayouts/slideLayout123.xml"/>
  <Override ContentType="application/vnd.openxmlformats-officedocument.presentationml.slideLayout+xml" PartName="/ppt/slideLayouts/slideLayout141.xml"/>
  <Override ContentType="application/vnd.openxmlformats-officedocument.presentationml.slideLayout+xml" PartName="/ppt/slideLayouts/slideLayout170.xml"/>
  <Override ContentType="application/vnd.openxmlformats-officedocument.presentationml.slideMaster+xml" PartName="/ppt/slideMasters/slideMaster14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101.xml"/>
  <Override ContentType="application/vnd.openxmlformats-officedocument.presentationml.slideLayout+xml" PartName="/ppt/slideLayouts/slideLayout130.xml"/>
  <Override ContentType="application/vnd.openxmlformats-officedocument.theme+xml" PartName="/ppt/theme/theme17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10.xml"/>
  <Override ContentType="application/vnd.openxmlformats-officedocument.theme+xml" PartName="/ppt/theme/theme9.xml"/>
  <Override ContentType="application/vnd.openxmlformats-officedocument.theme+xml" PartName="/ppt/theme/theme13.xml"/>
  <Override ContentType="application/vnd.openxmlformats-officedocument.presentationml.slideLayout+xml" PartName="/ppt/slideLayouts/slideLayout179.xml"/>
  <Override ContentType="application/vnd.openxmlformats-officedocument.presentationml.slide+xml" PartName="/ppt/slides/slide8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79.xml"/>
  <Override ContentType="application/vnd.openxmlformats-officedocument.presentationml.slideLayout+xml" PartName="/ppt/slideLayouts/slideLayout97.xml"/>
  <Override ContentType="application/vnd.openxmlformats-officedocument.presentationml.slideLayout+xml" PartName="/ppt/slideLayouts/slideLayout139.xml"/>
  <Override ContentType="application/vnd.openxmlformats-officedocument.presentationml.slideLayout+xml" PartName="/ppt/slideLayouts/slideLayout168.xml"/>
  <Override ContentType="application/vnd.openxmlformats-officedocument.presentationml.slideLayout+xml" PartName="/ppt/slideLayouts/slideLayout186.xml"/>
  <Override ContentType="application/vnd.openxmlformats-officedocument.presentationml.slideLayout+xml" PartName="/ppt/slideLayouts/slideLayout197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86.xml"/>
  <Override ContentType="application/vnd.openxmlformats-officedocument.presentationml.slideLayout+xml" PartName="/ppt/slideLayouts/slideLayout128.xml"/>
  <Override ContentType="application/vnd.openxmlformats-officedocument.presentationml.slideLayout+xml" PartName="/ppt/slideLayouts/slideLayout175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75.xml"/>
  <Override ContentType="application/vnd.openxmlformats-officedocument.presentationml.slideLayout+xml" PartName="/ppt/slideLayouts/slideLayout117.xml"/>
  <Override ContentType="application/vnd.openxmlformats-officedocument.presentationml.slideLayout+xml" PartName="/ppt/slideLayouts/slideLayout164.xml"/>
  <Override ContentType="application/vnd.openxmlformats-officedocument.theme+xml" PartName="/ppt/theme/theme1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6.xml"/>
  <Override ContentType="application/vnd.openxmlformats-officedocument.presentationml.slideLayout+xml" PartName="/ppt/slideLayouts/slideLayout142.xml"/>
  <Override ContentType="application/vnd.openxmlformats-officedocument.presentationml.slideLayout+xml" PartName="/ppt/slideLayouts/slideLayout153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131.xml"/>
  <Override ContentType="application/vnd.openxmlformats-officedocument.presentationml.slideMaster+xml" PartName="/ppt/slideMasters/slideMaster15.xml"/>
  <Override ContentType="application/vnd.openxmlformats-officedocument.presentationml.slide+xml" PartName="/ppt/slides/slide10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20.xml"/>
  <Override ContentType="application/vnd.openxmlformats-officedocument.theme+xml" PartName="/ppt/theme/theme14.xml"/>
  <Override ContentType="application/vnd.openxmlformats-officedocument.presentationml.slideMaster+xml" PartName="/ppt/slideMasters/slideMaster4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theme+xml" PartName="/ppt/theme/theme6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158.xml"/>
  <Override ContentType="application/vnd.openxmlformats-officedocument.presentationml.slideLayout+xml" PartName="/ppt/slideLayouts/slideLayout169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47.xml"/>
  <Override ContentType="application/vnd.openxmlformats-officedocument.presentationml.slideLayout+xml" PartName="/ppt/slideLayouts/slideLayout19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83.xml"/>
  <Override ContentType="application/vnd.openxmlformats-officedocument.presentationml.slideLayout+xml" PartName="/ppt/slideLayouts/slideLayout94.xml"/>
  <Override ContentType="application/vnd.openxmlformats-officedocument.presentationml.slideLayout+xml" PartName="/ppt/slideLayouts/slideLayout136.xml"/>
  <Override ContentType="application/vnd.openxmlformats-officedocument.presentationml.slideLayout+xml" PartName="/ppt/slideLayouts/slideLayout183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72.xml"/>
  <Override ContentType="application/vnd.openxmlformats-officedocument.presentationml.slideLayout+xml" PartName="/ppt/slideLayouts/slideLayout114.xml"/>
  <Override ContentType="application/vnd.openxmlformats-officedocument.presentationml.slideLayout+xml" PartName="/ppt/slideLayouts/slideLayout125.xml"/>
  <Override ContentType="application/vnd.openxmlformats-officedocument.presentationml.slideLayout+xml" PartName="/ppt/slideLayouts/slideLayout161.xml"/>
  <Override ContentType="application/vnd.openxmlformats-officedocument.presentationml.slideLayout+xml" PartName="/ppt/slideLayouts/slideLayout172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103.xml"/>
  <Override ContentType="application/vnd.openxmlformats-officedocument.presentationml.slideLayout+xml" PartName="/ppt/slideLayouts/slideLayout150.xml"/>
  <Override ContentType="application/vnd.openxmlformats-officedocument.presentationml.slideLayout+xml" PartName="/ppt/slideLayouts/slideLayout50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wmf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3" r:id="rId8"/>
    <p:sldMasterId id="2147483745" r:id="rId9"/>
    <p:sldMasterId id="2147483757" r:id="rId10"/>
    <p:sldMasterId id="2147483769" r:id="rId11"/>
    <p:sldMasterId id="2147483781" r:id="rId12"/>
    <p:sldMasterId id="2147483793" r:id="rId13"/>
    <p:sldMasterId id="2147483805" r:id="rId14"/>
    <p:sldMasterId id="2147483817" r:id="rId15"/>
    <p:sldMasterId id="2147483829" r:id="rId16"/>
    <p:sldMasterId id="2147483841" r:id="rId17"/>
    <p:sldMasterId id="2147483853" r:id="rId18"/>
  </p:sldMasterIdLst>
  <p:sldIdLst>
    <p:sldId id="291" r:id="rId19"/>
    <p:sldId id="278" r:id="rId20"/>
    <p:sldId id="279" r:id="rId21"/>
    <p:sldId id="290" r:id="rId22"/>
    <p:sldId id="280" r:id="rId23"/>
    <p:sldId id="288" r:id="rId24"/>
    <p:sldId id="286" r:id="rId25"/>
    <p:sldId id="289" r:id="rId26"/>
    <p:sldId id="283" r:id="rId27"/>
    <p:sldId id="293" r:id="rId28"/>
    <p:sldId id="282" r:id="rId29"/>
    <p:sldId id="292" r:id="rId30"/>
    <p:sldId id="281" r:id="rId31"/>
    <p:sldId id="287" r:id="rId32"/>
    <p:sldId id="275" r:id="rId33"/>
    <p:sldId id="276" r:id="rId34"/>
    <p:sldId id="277" r:id="rId35"/>
    <p:sldId id="284" r:id="rId36"/>
    <p:sldId id="285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2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2592F-CA5E-49B6-80F3-EA0631FD145F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D3DA8-E8A1-418E-82A3-11BCD0C676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F2061-B120-48D9-B879-99D08034F325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F87E3-3BA4-4F9F-92C8-24436F548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4E4F8-9FE9-4740-8205-C3EA6533DFFA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5487E-49D0-456D-AC9C-57371120E4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 descr="коллаж1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438" y="249238"/>
            <a:ext cx="9001125" cy="66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8677"/>
            <a:ext cx="7772400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>
              <a:defRPr sz="8000" b="1" i="0" cap="none" spc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Romantica script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4445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A1234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63ACA-768E-483E-B765-AF53A454DCD1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C849E-3826-47D2-9DDB-F4BED52E4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282D2-8BD7-4958-B3E8-CCF09E5A503B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3AC75-F5D3-4909-BE4C-D8EC742110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DA4CC-9711-4B7F-BE77-B28584C1FACE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B0D05-AC5A-4060-B7A5-D8B0BE0EA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D9CDD-8FF8-449A-8149-1DC9700CCF78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E7C61-FDB5-4491-98F2-3739616415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3EA82-A31F-456A-8818-1A5D1D1CA4F0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2F84D-8190-4646-A15F-625D61D770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5" descr="834f21980129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438" y="5229225"/>
            <a:ext cx="1700212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057A9-FB97-43E6-B758-4E5C8C1E0255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2CC22-342A-4F39-A66E-448379716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89020-CE3F-44E1-9226-0546CE0DDD2A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4BCA4-F37D-46A8-BB18-4A279B584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0C6FF-AD05-47B7-80A4-B242EF3A33EF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8717A-F3BC-4E05-83A4-E80DC1EF5A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8BFDD-4342-4B0B-9C39-0BAF7F4B5C80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6C7D2-CD49-4E62-B0C6-4B054FFBB3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22E11-545F-41E1-AC33-7392A1DBE9E5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EB8FD-8C8A-481F-AD94-FC984981FE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D8FCB-8540-4291-AC89-EC04798D532D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D82FA-A67D-4DE5-A0F2-7110E4F70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1503A-3D9A-4800-9CF6-F62D7F21B4E6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62BEA-26DC-44DF-8F54-F5D5FAB71E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533400"/>
            <a:ext cx="6781800" cy="1470025"/>
          </a:xfrm>
        </p:spPr>
        <p:txBody>
          <a:bodyPr/>
          <a:lstStyle>
            <a:lvl1pPr>
              <a:defRPr sz="80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895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ACCDDB3-99D0-48AD-BE7E-3C72B8F337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6173957-9196-435F-875A-91BBA67BFC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46E7FF2-30D2-440F-8E32-D899AE4073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5E32E58-E17C-4282-8638-EA44A73CAB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27FAE86-C36E-4C1A-BF3A-6C595797DF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CD4FC70-97A6-4969-A5C1-8A6431E798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EA784E2-8831-442B-B5B9-C78BCC56FC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0B7ACA7-D0A3-491B-924B-3C81C49363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d2a3a5740f4d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E96B8-1C22-4AB9-B024-1E46816E8500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9CD39-70A0-43AC-A1B9-DC3D59771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405FBCE-5EF3-4674-8699-F8B4DA9703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EA5065E-5041-4707-8F1B-B4ACFD7E08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6BE72D7-EF66-46C5-BCC4-AB9A08CEF1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533400"/>
            <a:ext cx="6781800" cy="1470025"/>
          </a:xfrm>
        </p:spPr>
        <p:txBody>
          <a:bodyPr/>
          <a:lstStyle>
            <a:lvl1pPr>
              <a:defRPr sz="80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895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5AE3077-3C39-4150-A88E-E72BEC973B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ACAE5E9-0C04-4B2C-9D69-1D3C5B7A35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2D8ED7F-1B0B-4E35-BB4F-E6402CB365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C14C772-BE7D-4A72-A6E8-83A1DA2D80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A71317F-8312-4C69-8126-8FE0BF6070B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AD79B27-80F5-4F03-91C5-D98EDB609FF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07BDF54-06CE-4EEF-ABF9-9F2F7A62D3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2DA21-F940-45BD-A093-2A37EABA6BF5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7F6FD-DF2E-43E7-AE36-C260C4DE9D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492DFD3-F8D0-4B5A-8AB0-C65AFF63C7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93C9CA6-E8C5-4F06-AA7D-407E9B85F6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503AA32-F008-41F3-9EF6-73DB12BFA01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B2B4BC9-057C-43F6-85EB-EA4AE37930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130425"/>
            <a:ext cx="6629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FA241F2-69F7-43D4-8C2D-E735537AD9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0132250-2651-4A99-AAC5-18FBDD7DE4D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8013572-852D-4F1A-B0DF-693DF984D38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467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76700" y="1600200"/>
            <a:ext cx="3467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304CB52-C22B-4FFB-811F-C2A99C05F0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12A2BBD-1513-4576-A0C2-A2F72A8511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96D61FA-9C39-4E03-A01E-4F37A2E59D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C21EA-9F50-49DA-95D3-F04ED1001E3C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17319-25CC-467D-B815-FD1AEA6B28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E9AE229-9BD2-41A2-B8F3-6984CE1CED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729CB41-D2C9-4D84-98C1-3A60C74D2F2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0141BAE-FFD1-4358-9B80-85BDC3A8B1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C379181-6FC8-4F21-A0FE-65171CF5BC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772150" y="274638"/>
            <a:ext cx="17716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1625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F7EBB73-5975-4844-82F2-F291D24C43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1524000"/>
            <a:ext cx="6248400" cy="1470025"/>
          </a:xfrm>
        </p:spPr>
        <p:txBody>
          <a:bodyPr/>
          <a:lstStyle>
            <a:lvl1pPr>
              <a:defRPr sz="108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3733800"/>
            <a:ext cx="5410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8C3385E-8A0F-4902-81DA-7FBE4F6A97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B5B372F-7CD8-4E50-955A-4AA5EA05CE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5778793-A0C0-4E3D-A97E-847D3A61C8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1554C52-355C-4DA8-9AAE-1B5F7C9D62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CF6CBD6-666F-4D72-A6C3-D2FAAECA1A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DD3D8-3892-4D63-9936-9467437EB7AC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06F5F-3DE9-4F6B-BAED-4419FA2E8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8CBC0BB-1326-46CE-BEBB-D36ED0463DF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96DE5DF-F169-4CD9-98DE-3B31CA7CE6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9507606-E021-46AE-A873-D84617E35B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3FF0A52-E4B7-4562-9C4F-26CE949AF3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818CD64-A604-4E60-AE82-D41A8E2D28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886391B-221F-466F-A76D-C5B7AC4A7A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53EEA-336C-47F7-9E58-680337FC7D5D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07BEA-2E31-4049-83DF-693944C988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CDFB3-2216-4256-A3FB-7001F7790431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5D83B-26A5-4D56-9218-B87D34620B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0D312-D8F1-459F-BABF-FAAEE0EC1870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B41DA-0B54-4EA5-BF72-2CFC1DE554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9B323-72E8-4186-9BC5-CACB75366DA9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92109-AACA-45B2-87D5-4F23A1D75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5C370-435A-48D8-8F45-1F5EA32D21B3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A19F4-672A-4783-ACF9-CA589386E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FAAC1-BDA4-4EFD-B600-146B79919028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6D419-6960-4F41-8E76-BD695F6FA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DE61F-31D2-451C-88FB-62B589F8573E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74574-8EF8-41E4-BE10-6DFED24AF6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3D9A1-3FC7-40AB-A4F2-B8FCE8CFC701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897D0-C8A9-4A25-891E-E5C925ADD1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55EDA-6E70-40F8-9F3D-FDA28972EA9D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18A59-CC67-496E-BF26-88BC4F79D2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5BC39-F87A-4244-AE05-3A81E038BB7C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75B9F-F2F9-4C6D-9FC5-8C4A4C69D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EDA41-816D-4839-917E-FD2628DDCBF8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74AB7-3756-4A4B-9311-E0BDBE76E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FB778-0F0F-462C-B00C-8CC707CAD127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C5BC8-A67B-42B8-84EB-33BBBBA0B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968375"/>
            <a:ext cx="57912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048000"/>
            <a:ext cx="5867400" cy="1752600"/>
          </a:xfrm>
          <a:solidFill>
            <a:srgbClr val="FFFFCC">
              <a:alpha val="50000"/>
            </a:srgbClr>
          </a:solidFill>
          <a:ln>
            <a:solidFill>
              <a:srgbClr val="996633"/>
            </a:solidFill>
            <a:miter lim="800000"/>
            <a:headEnd/>
            <a:tailEnd/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B695A1F-0EC8-4BEB-ADC2-66C8D24552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27B9631-17CC-4E9C-9268-483FCE69B3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D53FED9-D65A-4F91-840F-71547C5935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3B480-8DF0-42B7-BAA8-40AB6690EF9E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69E0D-4718-476E-9752-ABFA41B70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752600"/>
            <a:ext cx="3657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657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E62AD18-9C6F-4CE6-9D01-46BDE7124E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B9A9645-78C1-43D8-8C34-C299FA426D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590AF53-CB9C-4104-8D3E-DA96747BE1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52AF016-5DED-4FC7-B48F-4BD38C0AF8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6DEBCF8-5B05-40BF-9C72-A594972BFAC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C77E0ED-CCAE-4106-B11C-D5EF7866FD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8271269-4629-440A-A895-7253E4ED2A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609600"/>
            <a:ext cx="1866900" cy="5287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609600"/>
            <a:ext cx="5448300" cy="5287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65C85EA-9DD8-4BF1-8FEA-37B73BEE70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697DE-9E12-4AFA-82EE-1CC5462153FD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C0632-E8E2-41C5-9E0F-01B92FB09A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E6723-65D9-4EE8-A81A-2EBD16BEDFF0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41421-5A6F-40E8-B504-190A3B548A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F4DD8-9CB5-43FF-ABBF-F2477A9D8A82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85658-F1A2-428A-8572-867D80705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bg1">
              <a:alpha val="69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71CC1-6882-4248-97ED-A5FBA84187FB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52822-7481-4FBE-8603-8202AB8E9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AE4A3-F269-426B-B7BC-2E63B97AD4F9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1D8BA-1E90-4AFA-A5EB-BFFDEC9921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20C99-7D3B-4C70-930B-C60C915B5C6A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CFEE6-E132-47DB-8800-836DFCA28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6EA3C-1CEA-4EC5-87B8-BA59E4755094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DE5D2-65A7-4650-8379-03FECE2C1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90CBD-E319-4314-8F59-F6C66E27ABC8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ECDE5-22AE-4EA6-89AC-DEF130F50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32AF0-4DD6-4D5E-86BA-2E2E6FCD63B5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D4385-AAD6-43EF-9200-BFE226AD7D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FECA3-E944-4695-9563-0272E0F136C4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BD0A2-DAC0-494B-A4C5-F57BC7307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2E6E6-A9F1-4B50-BA14-63871FAA996A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3C27-ECEF-4083-B890-7368F6858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43546-D5EA-4C54-831C-BCD23B261C3C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FDC25-0735-4F58-9BF9-1843E1C43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20C37-4B65-4A37-BC7C-56075E3F81C7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5D85F-6A83-4C8F-8F07-9AEC0870D8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26FCD-6017-4457-BDA8-C68B39A07C76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E7872-C1FA-4671-8CC0-A78F2ADA7E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1B1D7-DBF6-44D6-B9AD-EB834F4EBB12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CD246-EEDB-4167-95C1-A37C1B1499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97CE9-1340-4F8E-8219-43774D1DC430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7D92E-87A7-465A-9CEB-35A46B85C3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806CA-6E25-4B00-BDBF-32A6426FDA33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C2FA8-C912-41DE-8473-E31DB1D106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FAB7D-EFDA-4D8B-A938-4BEC23C81444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1C6B4-B03F-4CFD-A532-62AD56DB3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E3C08-BF33-4397-A89A-4560FEB18A44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1C697-EA1A-4E68-8193-06DB2C1A2D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D6DD4-2439-4A3B-80B1-42611FB07A40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00618-D56C-44AC-8F11-61DF05611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4B519-421C-4703-8E54-BACC62FBFB75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03CD8-D60D-47D8-B7EC-529F5A9904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2712C-9AA8-46AA-BA45-610E7D1F34EE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C022E-FB14-4A1E-8090-1ABFF4B478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33846-EEF9-4C68-B8A4-E510D24EBC9A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3720E-FED1-4E32-8656-9F4F78B2C2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A2598-8ECC-445C-87A2-B06F85D2C7AF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A774F-6B52-4E60-B3E4-5E430DFA0E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49BFB-4DB6-4D10-9E96-D0727039C53D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11943-5937-4AD0-94DB-238420BFA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523A5-FD34-4A0F-AD2A-62D8FA7ADE86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A63FF-BB47-457A-A583-AD9E3C173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174DB-2ED9-4D84-BC67-76768872AF32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A7A92-7576-4803-86ED-CBA12325A9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14F07-E949-433B-8F73-A8C434FB2EAE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37C69-C006-40F5-8FC6-1DE28EBC5E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E21A4-C546-44B9-A6BF-C8736D55F93D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9DBED-4D05-40D4-A76D-575DF5EFD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E3AFD-90AC-4F1A-A00D-84621F664CF6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D7503-3522-4F9C-A824-B3AB45EA6F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B746-D31F-48D8-81F0-BA7B3479D3D6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1DE7E-7F18-40B8-B26C-ED93299832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25243-6C8F-4AA6-B1AC-8C39B871554D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61A4A-D73C-4973-B41E-6B07042935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E74D6-3563-4626-B237-A3981A06E836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492F9-8A83-4166-9BD2-91934BF3A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AE733-44C4-4906-9C96-D0FDD2B20AFA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EE091-C5FF-4EED-ABA7-A598A85CD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8B791-409A-495C-A3FC-99ABCCA2A7E1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F3C65-7E73-4925-8E85-EA06BD2C38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68073-C603-46F3-9EC0-B34AC4717791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5562A-D4B8-479C-9406-FD9E01F96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F5B9-B1C2-47C1-9C95-C4FF777BB6EC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592C3-1C0D-4F55-899A-D2780C5B9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B1EFD-DC82-4672-9A70-D93D8D8761C8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CAFF3-2F36-4ADE-94E7-7F9334FA4A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E34DE-157D-423F-9F0C-590B82F76B04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D54F9-8AD3-48CD-87FB-047424AD67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86D17-04FB-415E-BB54-C0EE0C6542B3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41089-5326-4E56-A94C-E3E90D7CFC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B950C-B072-41F3-83FA-F29E2661D8E7}" type="datetimeFigureOut">
              <a:rPr lang="en-US"/>
              <a:pPr>
                <a:defRPr/>
              </a:pPr>
              <a:t>1/2/2016</a:t>
            </a:fld>
            <a:endParaRPr lang="en-US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71FA2-4AE4-4E71-B8C1-54D05F5A6C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9EBF8-446E-4636-8C3B-592A81D99B49}" type="datetimeFigureOut">
              <a:rPr lang="en-US"/>
              <a:pPr>
                <a:defRPr/>
              </a:pPr>
              <a:t>1/2/2016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5034C-2A48-4366-9522-94972ADD99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8E6AD-3136-4E3B-BDF5-B5002C9E9C9C}" type="datetimeFigureOut">
              <a:rPr lang="en-US"/>
              <a:pPr>
                <a:defRPr/>
              </a:pPr>
              <a:t>1/2/2016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484B3-6122-49C8-AFB7-068971C9AE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3FCB7-FA9F-4AE3-87DD-6F68A096742F}" type="datetimeFigureOut">
              <a:rPr lang="en-US"/>
              <a:pPr>
                <a:defRPr/>
              </a:pPr>
              <a:t>1/2/2016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5F74F-1A46-49FF-BF47-5FB067E010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2CE49-A7A0-42B7-917C-C0297263A2BF}" type="datetimeFigureOut">
              <a:rPr lang="en-US"/>
              <a:pPr>
                <a:defRPr/>
              </a:pPr>
              <a:t>1/2/2016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8054F-35FE-4311-87E1-76CC1D829C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D489A-1A63-4672-94E3-2F46CD0F9497}" type="datetimeFigureOut">
              <a:rPr lang="en-US"/>
              <a:pPr>
                <a:defRPr/>
              </a:pPr>
              <a:t>1/2/2016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28649-97CE-4235-B524-164465A01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A3820-76A3-4F2A-AFC7-AF09FC0794BC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21940-73BC-4A0B-AB29-5D0E8EFECF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7E935-2207-4F7C-8A39-E8A33B3BE0D4}" type="datetimeFigureOut">
              <a:rPr lang="en-US"/>
              <a:pPr>
                <a:defRPr/>
              </a:pPr>
              <a:t>1/2/2016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9CAFC-BE34-4773-9F31-F6F906300C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798E3-2315-490B-A6F3-9B01C8A060FD}" type="datetimeFigureOut">
              <a:rPr lang="en-US"/>
              <a:pPr>
                <a:defRPr/>
              </a:pPr>
              <a:t>1/2/2016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33D7F-9005-4638-8108-304E3C63BE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DB14F-1B57-4E7E-A2A5-8F19ED7CA4DE}" type="datetimeFigureOut">
              <a:rPr lang="en-US"/>
              <a:pPr>
                <a:defRPr/>
              </a:pPr>
              <a:t>1/2/2016</a:t>
            </a:fld>
            <a:endParaRPr lang="en-US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12614-F15F-484F-B052-0EDC9A571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12DE7-22BE-440D-A3C5-019DCCB4457B}" type="datetimeFigureOut">
              <a:rPr lang="en-US"/>
              <a:pPr>
                <a:defRPr/>
              </a:pPr>
              <a:t>1/2/2016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9625B-2A92-41D8-BFF7-B3BE0D122F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9CAA3-D43D-4D39-8E02-C4E6778280D0}" type="datetimeFigureOut">
              <a:rPr lang="en-US"/>
              <a:pPr>
                <a:defRPr/>
              </a:pPr>
              <a:t>1/2/2016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344B1-78E2-4BC6-BA4A-471D5AE8FB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DB4E7-ADB8-498E-A936-98827C3149C8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7438A-0B98-43A4-9200-EB9351A98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74D47-CA59-47D1-B21E-47EB2321C34C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E3931-E893-45DA-81C7-0AEB60732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4BC51-E9FA-4827-964B-EBE67E2EF7E2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DB86B-0A1B-48F2-98A9-28DCA41E0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904FB-7BE1-4874-B099-854BD9E78BB6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3AE64-5055-41A8-A681-F80ED77990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8B2A1-600E-46CE-B2B1-FA10BFE7FB18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BDC65-8285-4336-9F30-D85C92905F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627D4-002B-4C7D-BD4D-D671101B15D6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63F81-305D-468A-856F-F11029BF5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6D9EB-BC6C-49E4-8A63-3D59815A2770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8FB0E-399D-420D-B1A6-7957E093AA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C0C3C-CC53-471E-A2CC-4D14D52264EB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C6E21-9FFF-4C14-8962-980B256F70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42CFF-4534-40D7-BE93-AF2009E73776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BFD24-C2BB-4D55-9950-2146B23604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5294D-92C1-45BD-AD0A-14C70423F99D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948B7-1A1E-48F1-900E-8A69AD170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C0800-DB26-487C-BC44-B1D4D5C42A3C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67A3C-A599-481C-A686-510749686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DD265-8FB9-4439-A632-3F2EC99D7828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B57C0-C679-4563-A97B-16C1F14CFE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0DCE9-99A2-400D-9768-ED39621F9117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36932-8668-4AF0-947E-A8B2B280B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65528-4896-4880-9056-5F6701BF0370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C7884-E9F3-4D4D-9F2F-CB7AC073A4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19226-CD5D-411F-8A3B-7F2A092EF0EF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61CAA-7693-4D9D-8E17-59C8222347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A22CF-C0B1-4FA1-9FAD-D623AB6B1BCE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B7BC2-FF1F-4415-B829-0B9EAA911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AE1EA-4C00-4E19-AFBF-F545D9E4B56B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2B4C3-170F-4887-B5C8-DC93A68EBB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70A00-D4FE-44B7-ADB2-3FA374328CFC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A5618-E8E8-4EFF-801B-E5FFFF837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55768-2E7E-43B3-89B0-6CB26BFCB8F2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288AE-18A8-4AF8-B5E4-86FCA50DB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DC2C9-9727-4BC4-9BC1-FF1DF74E9F09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C3037-D988-49A9-B5BD-104E83741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B6468-829E-41AC-8019-7FD93C04FAD1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E5D8C-810D-4F63-87A4-B083AACE3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2789C-5B94-4202-A4EB-05BF9AA7C240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BDF17-0638-4CCD-9C49-032109148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9A40E-DFCB-4086-9092-B945B753CEE7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7B17D-DFBA-43E8-8C56-3F3FBEEC69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D1F80-D7F2-4E34-92F2-0DA94C5E2F8A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F49C1-070B-4921-874E-01F5DDFDF6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737"/>
            <a:ext cx="7772400" cy="1470025"/>
          </a:xfrm>
        </p:spPr>
        <p:txBody>
          <a:bodyPr spcFirstLastPara="1">
            <a:prstTxWarp prst="textArchUp">
              <a:avLst/>
            </a:prstTxWarp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sz="6000" b="1" cap="none" spc="0" baseline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84512"/>
            <a:ext cx="6400800" cy="175260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rgbClr val="0033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512DE-B56B-44A7-AB10-BF36BBECD155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E5C72-BDEF-422A-9619-37C4501BF8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B62AE-0A5C-4C58-9B37-9AD98396BDB8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9712A-5EC9-4481-A22F-8CE24434F2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1111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 rot="10800000" flipH="1" flipV="1">
            <a:off x="0" y="4221163"/>
            <a:ext cx="9144000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935AC-F443-4ED9-8ECD-C7AC2571C6D6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16F0D-E7A7-4659-9D1C-BC01064AB7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7F978-A4AF-4886-8561-060B7AE09163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4F3E2-7A85-4DA0-A8AB-E83EAFCC26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1B8FC-6D47-4B4C-8DD4-F07C74D10071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62429-DD06-434B-85A5-30D3E3AE1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242B7-B901-44F9-A604-0C03EDC9D988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70366-4753-45D6-8071-82E9124491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4CFAF-4353-4549-A63E-7F94528BA037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C3905-E9BB-4D90-8CDD-ABA3BB6028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462372" y="1268760"/>
            <a:ext cx="8280000" cy="532859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9A8F5-213D-4BF7-B3F5-409D7E3A05E4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55638-EF11-4652-956B-F2A342CBE6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7D8DF-558D-43E0-BD46-44FB8145D7E3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CF461-55B1-4F39-BF28-DB8F8C1DBF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B9271-FC85-4FBD-9FFA-47FBDA186E47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B9EF8-4539-472C-9F73-9636AC1E5F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FAB3E-4B90-4E66-B915-3E85EA6D44D3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B0294-FAF0-479A-99A2-0D6C4F5FFE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DC509-ACC1-43AF-8A29-CF105B97F373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0B113-91A2-463E-AB27-DEB0C24F21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97745-B7B3-4142-AE9E-3F2CC4E9EDB8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7316E-2A66-4053-B512-300CBD691F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15670-1276-4D20-8882-9CFEDBC29478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E85F2-BB0B-49B6-B47B-C8D5F028DE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69F85-13AC-46E5-9E18-6A55C5C6CADA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63851-60FD-4E86-B1C7-B8DC70D3A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3FA81-FD4B-477A-89C3-420B66BA0B2E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7CC33-5AC6-4E51-A678-778320BE8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457B8-7C71-4888-B088-8B4D197C0D6F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730B7-2037-452E-BE75-C463052FE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8E619-C657-4DD3-A62A-8ECD590998F1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F99AA-F3E8-4598-A5FC-43A9189269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E7F60-96CC-451B-AB9C-E6DE8E7FB997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AAEA4-D39B-48F4-82BD-08AB5DC9A7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09657-C178-44F7-8458-FC693BBBCADC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12BF4-9675-4DCF-8333-68F5623BA2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F2CB1-8EF1-4FFA-A890-0E04A93E65D6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DEDBB-E3E9-44F6-8182-39E5DACA80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5A662-BCD5-48F5-A3EF-BC79B12970BE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D18DC-A8FC-459A-8093-FEB5644FBB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983F8-44E6-4FC5-B8CC-43412D19A496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AB142-1AF7-4D3D-B336-C8B3766FEF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0D8BF-8718-414D-96D0-1DD4CB318E36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424AF-FFEC-4670-A5E7-BF4D1DFDE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29275-589A-4826-9ED6-C2201B98E4BC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9126C-354F-4CB1-97DA-424C90F0E7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7546E-636C-402F-B791-259D5ED7A5C3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B391E-FFF3-48C9-B643-A003F287E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B76A1-A7EB-4A6D-A86B-C196FCE72DA0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39212-9BE6-4A3E-A05D-E17A2C3FAB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0C198-5BB4-44CA-9277-2BB8F412A5E3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774BF-36A5-49C8-B67D-2433A4C14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70A31-EA6B-4A11-9343-1C6CB690F773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D42E7-A6FC-435D-B8DA-69BD191C35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49410-B954-4FA1-98D1-C7A9317851CA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39679-6ABA-4387-AAFF-3AAF448AE1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6D56F-9306-4F9D-ADA8-EF57FAA63ED2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B2BCD-F87F-422D-988B-6EE373D40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2F011-001A-4F20-95A8-EB672A6FB173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BB6F8-9F88-4843-A559-6370FC6EA4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DDE45-977E-43BE-B52C-EA9A496D6D1E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A0B30-C7FC-4E81-882B-C525CB140E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DCFAE-AC20-4A5C-9A4C-827D3893313B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441F5-22E8-4806-BF76-108D91CA01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494A8-77A8-47F8-8F82-45C4D2A9E2E3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2AA0C-65AC-4E0E-8A09-0E7B743454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7859B-8EB4-4902-B92E-BB16BD227E34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8E7AB-F9D7-44AC-A85C-DA94B1B9D4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image" Target="../media/image14.png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Relationship Id="rId14" Type="http://schemas.openxmlformats.org/officeDocument/2006/relationships/image" Target="../media/image19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Relationship Id="rId14" Type="http://schemas.openxmlformats.org/officeDocument/2006/relationships/image" Target="../media/image19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13" Type="http://schemas.openxmlformats.org/officeDocument/2006/relationships/image" Target="../media/image21.jpeg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Relationship Id="rId14" Type="http://schemas.openxmlformats.org/officeDocument/2006/relationships/image" Target="../media/image22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image" Target="../media/image24.jpeg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5" Type="http://schemas.openxmlformats.org/officeDocument/2006/relationships/image" Target="../media/image26.png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Relationship Id="rId14" Type="http://schemas.openxmlformats.org/officeDocument/2006/relationships/image" Target="../media/image25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13" Type="http://schemas.openxmlformats.org/officeDocument/2006/relationships/image" Target="../media/image28.jpeg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11" Type="http://schemas.openxmlformats.org/officeDocument/2006/relationships/slideLayout" Target="../slideLayouts/slideLayout166.xml"/><Relationship Id="rId5" Type="http://schemas.openxmlformats.org/officeDocument/2006/relationships/slideLayout" Target="../slideLayouts/slideLayout160.xml"/><Relationship Id="rId10" Type="http://schemas.openxmlformats.org/officeDocument/2006/relationships/slideLayout" Target="../slideLayouts/slideLayout165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4.xml"/><Relationship Id="rId13" Type="http://schemas.openxmlformats.org/officeDocument/2006/relationships/image" Target="../media/image30.jpeg"/><Relationship Id="rId3" Type="http://schemas.openxmlformats.org/officeDocument/2006/relationships/slideLayout" Target="../slideLayouts/slideLayout169.xml"/><Relationship Id="rId7" Type="http://schemas.openxmlformats.org/officeDocument/2006/relationships/slideLayout" Target="../slideLayouts/slideLayout173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8.xml"/><Relationship Id="rId1" Type="http://schemas.openxmlformats.org/officeDocument/2006/relationships/slideLayout" Target="../slideLayouts/slideLayout167.xml"/><Relationship Id="rId6" Type="http://schemas.openxmlformats.org/officeDocument/2006/relationships/slideLayout" Target="../slideLayouts/slideLayout172.xml"/><Relationship Id="rId11" Type="http://schemas.openxmlformats.org/officeDocument/2006/relationships/slideLayout" Target="../slideLayouts/slideLayout177.xml"/><Relationship Id="rId5" Type="http://schemas.openxmlformats.org/officeDocument/2006/relationships/slideLayout" Target="../slideLayouts/slideLayout171.xml"/><Relationship Id="rId10" Type="http://schemas.openxmlformats.org/officeDocument/2006/relationships/slideLayout" Target="../slideLayouts/slideLayout176.xml"/><Relationship Id="rId4" Type="http://schemas.openxmlformats.org/officeDocument/2006/relationships/slideLayout" Target="../slideLayouts/slideLayout170.xml"/><Relationship Id="rId9" Type="http://schemas.openxmlformats.org/officeDocument/2006/relationships/slideLayout" Target="../slideLayouts/slideLayout175.xml"/><Relationship Id="rId14" Type="http://schemas.openxmlformats.org/officeDocument/2006/relationships/image" Target="../media/image31.png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5.xml"/><Relationship Id="rId13" Type="http://schemas.openxmlformats.org/officeDocument/2006/relationships/image" Target="../media/image33.png"/><Relationship Id="rId3" Type="http://schemas.openxmlformats.org/officeDocument/2006/relationships/slideLayout" Target="../slideLayouts/slideLayout180.xml"/><Relationship Id="rId7" Type="http://schemas.openxmlformats.org/officeDocument/2006/relationships/slideLayout" Target="../slideLayouts/slideLayout184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9.xml"/><Relationship Id="rId1" Type="http://schemas.openxmlformats.org/officeDocument/2006/relationships/slideLayout" Target="../slideLayouts/slideLayout178.xml"/><Relationship Id="rId6" Type="http://schemas.openxmlformats.org/officeDocument/2006/relationships/slideLayout" Target="../slideLayouts/slideLayout183.xml"/><Relationship Id="rId11" Type="http://schemas.openxmlformats.org/officeDocument/2006/relationships/slideLayout" Target="../slideLayouts/slideLayout188.xml"/><Relationship Id="rId5" Type="http://schemas.openxmlformats.org/officeDocument/2006/relationships/slideLayout" Target="../slideLayouts/slideLayout182.xml"/><Relationship Id="rId10" Type="http://schemas.openxmlformats.org/officeDocument/2006/relationships/slideLayout" Target="../slideLayouts/slideLayout187.xml"/><Relationship Id="rId4" Type="http://schemas.openxmlformats.org/officeDocument/2006/relationships/slideLayout" Target="../slideLayouts/slideLayout181.xml"/><Relationship Id="rId9" Type="http://schemas.openxmlformats.org/officeDocument/2006/relationships/slideLayout" Target="../slideLayouts/slideLayout186.xml"/></Relationships>
</file>

<file path=ppt/slideMasters/_rels/slideMaster18.xml.rels><?xml version="1.0" encoding="UTF-8" standalone="yes" ?><Relationships xmlns="http://schemas.openxmlformats.org/package/2006/relationships"><Relationship Id="rId8" Target="../slideLayouts/slideLayout196.xml" Type="http://schemas.openxmlformats.org/officeDocument/2006/relationships/slideLayout"/><Relationship Id="rId13" Target="../media/image34.jpeg" Type="http://schemas.openxmlformats.org/officeDocument/2006/relationships/image"/><Relationship Id="rId3" Target="../slideLayouts/slideLayout191.xml" Type="http://schemas.openxmlformats.org/officeDocument/2006/relationships/slideLayout"/><Relationship Id="rId7" Target="../slideLayouts/slideLayout195.xml" Type="http://schemas.openxmlformats.org/officeDocument/2006/relationships/slideLayout"/><Relationship Id="rId12" Target="../theme/theme18.xml" Type="http://schemas.openxmlformats.org/officeDocument/2006/relationships/theme"/><Relationship Id="rId2" Target="../slideLayouts/slideLayout190.xml" Type="http://schemas.openxmlformats.org/officeDocument/2006/relationships/slideLayout"/><Relationship Id="rId1" Target="../slideLayouts/slideLayout189.xml" Type="http://schemas.openxmlformats.org/officeDocument/2006/relationships/slideLayout"/><Relationship Id="rId6" Target="../slideLayouts/slideLayout194.xml" Type="http://schemas.openxmlformats.org/officeDocument/2006/relationships/slideLayout"/><Relationship Id="rId11" Target="../slideLayouts/slideLayout199.xml" Type="http://schemas.openxmlformats.org/officeDocument/2006/relationships/slideLayout"/><Relationship Id="rId5" Target="../slideLayouts/slideLayout193.xml" Type="http://schemas.openxmlformats.org/officeDocument/2006/relationships/slideLayout"/><Relationship Id="rId10" Target="../slideLayouts/slideLayout198.xml" Type="http://schemas.openxmlformats.org/officeDocument/2006/relationships/slideLayout"/><Relationship Id="rId4" Target="../slideLayouts/slideLayout192.xml" Type="http://schemas.openxmlformats.org/officeDocument/2006/relationships/slideLayout"/><Relationship Id="rId9" Target="../slideLayouts/slideLayout197.xml" Type="http://schemas.openxmlformats.org/officeDocument/2006/relationships/slideLayout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 ?><Relationships xmlns="http://schemas.openxmlformats.org/package/2006/relationships"><Relationship Id="rId8" Target="../slideLayouts/slideLayout41.xml" Type="http://schemas.openxmlformats.org/officeDocument/2006/relationships/slideLayout"/><Relationship Id="rId13" Target="../media/image4.jpeg" Type="http://schemas.openxmlformats.org/officeDocument/2006/relationships/image"/><Relationship Id="rId3" Target="../slideLayouts/slideLayout36.xml" Type="http://schemas.openxmlformats.org/officeDocument/2006/relationships/slideLayout"/><Relationship Id="rId7" Target="../slideLayouts/slideLayout40.xml" Type="http://schemas.openxmlformats.org/officeDocument/2006/relationships/slideLayout"/><Relationship Id="rId12" Target="../theme/theme4.xml" Type="http://schemas.openxmlformats.org/officeDocument/2006/relationships/theme"/><Relationship Id="rId2" Target="../slideLayouts/slideLayout35.xml" Type="http://schemas.openxmlformats.org/officeDocument/2006/relationships/slideLayout"/><Relationship Id="rId1" Target="../slideLayouts/slideLayout34.xml" Type="http://schemas.openxmlformats.org/officeDocument/2006/relationships/slideLayout"/><Relationship Id="rId6" Target="../slideLayouts/slideLayout39.xml" Type="http://schemas.openxmlformats.org/officeDocument/2006/relationships/slideLayout"/><Relationship Id="rId11" Target="../slideLayouts/slideLayout44.xml" Type="http://schemas.openxmlformats.org/officeDocument/2006/relationships/slideLayout"/><Relationship Id="rId5" Target="../slideLayouts/slideLayout38.xml" Type="http://schemas.openxmlformats.org/officeDocument/2006/relationships/slideLayout"/><Relationship Id="rId15" Target="../media/image6.png" Type="http://schemas.openxmlformats.org/officeDocument/2006/relationships/image"/><Relationship Id="rId10" Target="../slideLayouts/slideLayout43.xml" Type="http://schemas.openxmlformats.org/officeDocument/2006/relationships/slideLayout"/><Relationship Id="rId4" Target="../slideLayouts/slideLayout37.xml" Type="http://schemas.openxmlformats.org/officeDocument/2006/relationships/slideLayout"/><Relationship Id="rId9" Target="../slideLayouts/slideLayout42.xml" Type="http://schemas.openxmlformats.org/officeDocument/2006/relationships/slideLayout"/><Relationship Id="rId14" Target="../media/image5.png" Type="http://schemas.openxmlformats.org/officeDocument/2006/relationships/image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9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54F3D2-8A00-4525-A87E-4DDD3C30AB8E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15D4DF-C8CA-4897-B15D-4CF44D5C3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7" r:id="rId2"/>
    <p:sldLayoutId id="2147483936" r:id="rId3"/>
    <p:sldLayoutId id="2147483935" r:id="rId4"/>
    <p:sldLayoutId id="2147483934" r:id="rId5"/>
    <p:sldLayoutId id="2147483933" r:id="rId6"/>
    <p:sldLayoutId id="2147483932" r:id="rId7"/>
    <p:sldLayoutId id="2147483931" r:id="rId8"/>
    <p:sldLayoutId id="2147483930" r:id="rId9"/>
    <p:sldLayoutId id="2147483929" r:id="rId10"/>
    <p:sldLayoutId id="2147483928" r:id="rId11"/>
  </p:sldLayoutIdLst>
  <p:transition spd="slow"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4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694C67-97DD-47A0-92BC-BA153C08FADF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480548-15CA-4903-814E-70E42220B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8" r:id="rId2"/>
    <p:sldLayoutId id="2147484021" r:id="rId3"/>
    <p:sldLayoutId id="2147484020" r:id="rId4"/>
    <p:sldLayoutId id="2147484019" r:id="rId5"/>
    <p:sldLayoutId id="2147484069" r:id="rId6"/>
    <p:sldLayoutId id="2147484018" r:id="rId7"/>
    <p:sldLayoutId id="2147484017" r:id="rId8"/>
    <p:sldLayoutId id="2147484016" r:id="rId9"/>
    <p:sldLayoutId id="2147484015" r:id="rId10"/>
    <p:sldLayoutId id="214748401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549F8F-9A6E-4BCE-B1B9-730E86F20A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0" r:id="rId1"/>
    <p:sldLayoutId id="2147484071" r:id="rId2"/>
    <p:sldLayoutId id="2147484072" r:id="rId3"/>
    <p:sldLayoutId id="2147484073" r:id="rId4"/>
    <p:sldLayoutId id="2147484074" r:id="rId5"/>
    <p:sldLayoutId id="2147484075" r:id="rId6"/>
    <p:sldLayoutId id="2147484076" r:id="rId7"/>
    <p:sldLayoutId id="2147484077" r:id="rId8"/>
    <p:sldLayoutId id="2147484078" r:id="rId9"/>
    <p:sldLayoutId id="2147484079" r:id="rId10"/>
    <p:sldLayoutId id="214748408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95C566-282D-4D06-8275-6A2BC1DC6F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086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6F9AE9-460F-45B1-B071-1054EB0D0B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2" r:id="rId1"/>
    <p:sldLayoutId id="2147484093" r:id="rId2"/>
    <p:sldLayoutId id="2147484094" r:id="rId3"/>
    <p:sldLayoutId id="2147484095" r:id="rId4"/>
    <p:sldLayoutId id="2147484096" r:id="rId5"/>
    <p:sldLayoutId id="2147484097" r:id="rId6"/>
    <p:sldLayoutId id="2147484098" r:id="rId7"/>
    <p:sldLayoutId id="2147484099" r:id="rId8"/>
    <p:sldLayoutId id="2147484100" r:id="rId9"/>
    <p:sldLayoutId id="2147484101" r:id="rId10"/>
    <p:sldLayoutId id="214748410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50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31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ACDBD7-11BD-4597-9E92-B7FA79A98A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3" r:id="rId1"/>
    <p:sldLayoutId id="2147484104" r:id="rId2"/>
    <p:sldLayoutId id="2147484105" r:id="rId3"/>
    <p:sldLayoutId id="2147484106" r:id="rId4"/>
    <p:sldLayoutId id="2147484107" r:id="rId5"/>
    <p:sldLayoutId id="2147484108" r:id="rId6"/>
    <p:sldLayoutId id="2147484109" r:id="rId7"/>
    <p:sldLayoutId id="2147484110" r:id="rId8"/>
    <p:sldLayoutId id="2147484111" r:id="rId9"/>
    <p:sldLayoutId id="2147484112" r:id="rId10"/>
    <p:sldLayoutId id="214748411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70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70000"/>
        <a:buBlip>
          <a:blip r:embed="rId15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70000"/>
        <a:buBlip>
          <a:blip r:embed="rId14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70000"/>
        <a:buBlip>
          <a:blip r:embed="rId14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70000"/>
        <a:buBlip>
          <a:blip r:embed="rId14"/>
        </a:buBlip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70000"/>
        <a:buBlip>
          <a:blip r:embed="rId14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70000"/>
        <a:buBlip>
          <a:blip r:embed="rId14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70000"/>
        <a:buBlip>
          <a:blip r:embed="rId14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70000"/>
        <a:buBlip>
          <a:blip r:embed="rId14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08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1150D4-B2AE-41D7-9ED8-0C80F31CE72E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BC495A-6C50-46C2-A349-FDCB953DBF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031" r:id="rId2"/>
    <p:sldLayoutId id="2147484030" r:id="rId3"/>
    <p:sldLayoutId id="2147484029" r:id="rId4"/>
    <p:sldLayoutId id="2147484028" r:id="rId5"/>
    <p:sldLayoutId id="2147484027" r:id="rId6"/>
    <p:sldLayoutId id="2147484026" r:id="rId7"/>
    <p:sldLayoutId id="2147484025" r:id="rId8"/>
    <p:sldLayoutId id="2147484024" r:id="rId9"/>
    <p:sldLayoutId id="2147484023" r:id="rId10"/>
    <p:sldLayoutId id="214748402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739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752600"/>
            <a:ext cx="7467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7B3D01-7C47-4554-A864-760B4406F3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24" r:id="rId10"/>
    <p:sldLayoutId id="214748412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50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документ 8"/>
          <p:cNvSpPr/>
          <p:nvPr userDrawn="1"/>
        </p:nvSpPr>
        <p:spPr>
          <a:xfrm rot="10800000">
            <a:off x="0" y="0"/>
            <a:ext cx="9144000" cy="6858000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D2ED54-4019-4DC9-A6C9-6C91D68D74DF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2B77057-9973-477C-AE0E-F5B4F116C0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wrap="none">
            <a:spAutoFit/>
          </a:bodyPr>
          <a:lstStyle/>
          <a:p>
            <a:pPr>
              <a:defRPr/>
            </a:pPr>
            <a:r>
              <a:rPr lang="en-US" sz="800">
                <a:solidFill>
                  <a:srgbClr val="A6A6A6"/>
                </a:solidFill>
                <a:ea charset="0" pitchFamily="34" typeface="Calibri"/>
                <a:cs charset="0" pitchFamily="18" typeface="Times New Roman"/>
              </a:rPr>
              <a:t>FokinaLida.75@mail.ru</a:t>
            </a:r>
          </a:p>
        </p:txBody>
      </p:sp>
      <p:pic>
        <p:nvPicPr>
          <p:cNvPr descr="1.png" id="198663" name="Рисунок 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 bwMode="auto">
          <a:xfrm>
            <a:off x="0" y="4076700"/>
            <a:ext cx="9144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dir="t" rig="chilly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4041" r:id="rId1"/>
    <p:sldLayoutId id="2147484040" r:id="rId2"/>
    <p:sldLayoutId id="2147484126" r:id="rId3"/>
    <p:sldLayoutId id="2147484039" r:id="rId4"/>
    <p:sldLayoutId id="2147484038" r:id="rId5"/>
    <p:sldLayoutId id="2147484037" r:id="rId6"/>
    <p:sldLayoutId id="2147484036" r:id="rId7"/>
    <p:sldLayoutId id="2147484035" r:id="rId8"/>
    <p:sldLayoutId id="2147484034" r:id="rId9"/>
    <p:sldLayoutId id="2147484033" r:id="rId10"/>
    <p:sldLayoutId id="2147484032" r:id="rId11"/>
  </p:sldLayoutIdLst>
  <p:txStyles>
    <p:titleStyle>
      <a:lvl1pPr algn="ctr" eaLnBrk="0" fontAlgn="base" hangingPunct="0" rtl="0">
        <a:spcBef>
          <a:spcPct val="0"/>
        </a:spcBef>
        <a:spcAft>
          <a:spcPct val="0"/>
        </a:spcAft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  <a:lvl2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1"/>
          </a:solidFill>
          <a:latin charset="0" pitchFamily="34" typeface="Calibri"/>
        </a:defRPr>
      </a:lvl2pPr>
      <a:lvl3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1"/>
          </a:solidFill>
          <a:latin charset="0" pitchFamily="34" typeface="Calibri"/>
        </a:defRPr>
      </a:lvl3pPr>
      <a:lvl4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1"/>
          </a:solidFill>
          <a:latin charset="0" pitchFamily="34" typeface="Calibri"/>
        </a:defRPr>
      </a:lvl4pPr>
      <a:lvl5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1"/>
          </a:solidFill>
          <a:latin charset="0" pitchFamily="34" typeface="Calibri"/>
        </a:defRPr>
      </a:lvl5pPr>
      <a:lvl6pPr algn="ctr" fontAlgn="base" marL="457200" rtl="0">
        <a:spcBef>
          <a:spcPct val="0"/>
        </a:spcBef>
        <a:spcAft>
          <a:spcPct val="0"/>
        </a:spcAft>
        <a:defRPr sz="4400">
          <a:solidFill>
            <a:schemeClr val="tx1"/>
          </a:solidFill>
          <a:latin charset="0" pitchFamily="34" typeface="Calibri"/>
        </a:defRPr>
      </a:lvl6pPr>
      <a:lvl7pPr algn="ctr" fontAlgn="base" marL="914400" rtl="0">
        <a:spcBef>
          <a:spcPct val="0"/>
        </a:spcBef>
        <a:spcAft>
          <a:spcPct val="0"/>
        </a:spcAft>
        <a:defRPr sz="4400">
          <a:solidFill>
            <a:schemeClr val="tx1"/>
          </a:solidFill>
          <a:latin charset="0" pitchFamily="34" typeface="Calibri"/>
        </a:defRPr>
      </a:lvl7pPr>
      <a:lvl8pPr algn="ctr" fontAlgn="base" marL="1371600" rtl="0">
        <a:spcBef>
          <a:spcPct val="0"/>
        </a:spcBef>
        <a:spcAft>
          <a:spcPct val="0"/>
        </a:spcAft>
        <a:defRPr sz="4400">
          <a:solidFill>
            <a:schemeClr val="tx1"/>
          </a:solidFill>
          <a:latin charset="0" pitchFamily="34" typeface="Calibri"/>
        </a:defRPr>
      </a:lvl8pPr>
      <a:lvl9pPr algn="ctr" fontAlgn="base" marL="1828800" rtl="0">
        <a:spcBef>
          <a:spcPct val="0"/>
        </a:spcBef>
        <a:spcAft>
          <a:spcPct val="0"/>
        </a:spcAft>
        <a:defRPr sz="4400">
          <a:solidFill>
            <a:schemeClr val="tx1"/>
          </a:solidFill>
          <a:latin charset="0" pitchFamily="34" typeface="Calibri"/>
        </a:defRPr>
      </a:lvl9pPr>
    </p:titleStyle>
    <p:bodyStyle>
      <a:lvl1pPr algn="l" eaLnBrk="0" fontAlgn="base" hangingPunct="0" indent="-342900" marL="342900" rtl="0">
        <a:spcBef>
          <a:spcPct val="20000"/>
        </a:spcBef>
        <a:spcAft>
          <a:spcPct val="0"/>
        </a:spcAft>
        <a:buFont charset="0"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eaLnBrk="0" fontAlgn="base" hangingPunct="0" indent="-285750" marL="742950" rtl="0">
        <a:spcBef>
          <a:spcPct val="20000"/>
        </a:spcBef>
        <a:spcAft>
          <a:spcPct val="0"/>
        </a:spcAft>
        <a:buFont charset="0"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eaLnBrk="0" fontAlgn="base" hangingPunct="0" indent="-228600" marL="1143000" rtl="0">
        <a:spcBef>
          <a:spcPct val="20000"/>
        </a:spcBef>
        <a:spcAft>
          <a:spcPct val="0"/>
        </a:spcAft>
        <a:buFont charset="0"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eaLnBrk="0" fontAlgn="base" hangingPunct="0" indent="-228600" marL="1600200" rtl="0">
        <a:spcBef>
          <a:spcPct val="20000"/>
        </a:spcBef>
        <a:spcAft>
          <a:spcPct val="0"/>
        </a:spcAft>
        <a:buFont charset="0"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eaLnBrk="0" fontAlgn="base" hangingPunct="0" indent="-228600" marL="2057400" rtl="0">
        <a:spcBef>
          <a:spcPct val="20000"/>
        </a:spcBef>
        <a:spcAft>
          <a:spcPct val="0"/>
        </a:spcAft>
        <a:buFont charset="0"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094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2AB133-7C6A-429A-815E-03861A9149FC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04B704-30A3-4188-9B5E-A5ABB3F455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1" r:id="rId2"/>
    <p:sldLayoutId id="2147484050" r:id="rId3"/>
    <p:sldLayoutId id="2147484049" r:id="rId4"/>
    <p:sldLayoutId id="2147484048" r:id="rId5"/>
    <p:sldLayoutId id="2147484047" r:id="rId6"/>
    <p:sldLayoutId id="2147484046" r:id="rId7"/>
    <p:sldLayoutId id="2147484045" r:id="rId8"/>
    <p:sldLayoutId id="2147484044" r:id="rId9"/>
    <p:sldLayoutId id="2147484043" r:id="rId10"/>
    <p:sldLayoutId id="21474840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4EF9C7-70EE-48F9-BAB2-FA2DCB9231DC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A44F16A-E1F2-4343-8711-BB38728D7B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3948" r:id="rId2"/>
    <p:sldLayoutId id="2147483947" r:id="rId3"/>
    <p:sldLayoutId id="2147483946" r:id="rId4"/>
    <p:sldLayoutId id="2147483945" r:id="rId5"/>
    <p:sldLayoutId id="2147483944" r:id="rId6"/>
    <p:sldLayoutId id="2147483943" r:id="rId7"/>
    <p:sldLayoutId id="2147483942" r:id="rId8"/>
    <p:sldLayoutId id="2147483941" r:id="rId9"/>
    <p:sldLayoutId id="2147483940" r:id="rId10"/>
    <p:sldLayoutId id="214748393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511E09-A3C8-4B09-ADBE-CB1C7C471F08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D2BC89-B48E-42C9-BA36-9EAB96E4C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58" r:id="rId2"/>
    <p:sldLayoutId id="2147483957" r:id="rId3"/>
    <p:sldLayoutId id="2147483956" r:id="rId4"/>
    <p:sldLayoutId id="2147483955" r:id="rId5"/>
    <p:sldLayoutId id="2147483954" r:id="rId6"/>
    <p:sldLayoutId id="2147483953" r:id="rId7"/>
    <p:sldLayoutId id="2147483952" r:id="rId8"/>
    <p:sldLayoutId id="2147483951" r:id="rId9"/>
    <p:sldLayoutId id="2147483950" r:id="rId10"/>
    <p:sldLayoutId id="21474839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+mn-cs"/>
            </a:endParaRPr>
          </a:p>
        </p:txBody>
      </p:sp>
      <p:sp>
        <p:nvSpPr>
          <p:cNvPr id="3789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789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04617B">
                    <a:shade val="90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76AAA6-8C7A-4C13-B0E9-81802017D3F3}" type="datetimeFigureOut">
              <a:rPr lang="en-US"/>
              <a:pPr>
                <a:defRPr/>
              </a:pPr>
              <a:t>1/2/2016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04617B">
                    <a:shade val="90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04617B">
                    <a:shade val="90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1B22CEC-8872-4BA6-BBD7-296B86E29F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3789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37898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2" name="Полилиния 11"/>
              <p:cNvPicPr>
                <a:picLocks noChangeArrowheads="1"/>
              </p:cNvPicPr>
              <p:nvPr/>
            </p:nvPicPr>
            <p:blipFill>
              <a:blip r:embed="rId14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30130" y="420408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37899" name="Полилиния 12"/>
            <p:cNvGrpSpPr>
              <a:grpSpLocks/>
            </p:cNvGrpSpPr>
            <p:nvPr/>
          </p:nvGrpSpPr>
          <p:grpSpPr bwMode="auto">
            <a:xfrm>
              <a:off x="-6124" y="62910"/>
              <a:ext cx="9156192" cy="914400"/>
              <a:chOff x="-6096" y="48768"/>
              <a:chExt cx="9156192" cy="914400"/>
            </a:xfrm>
          </p:grpSpPr>
          <p:pic>
            <p:nvPicPr>
              <p:cNvPr id="37900" name="Полилиния 12"/>
              <p:cNvPicPr>
                <a:picLocks noChangeArrowheads="1"/>
              </p:cNvPicPr>
              <p:nvPr/>
            </p:nvPicPr>
            <p:blipFill>
              <a:blip r:embed="rId15"/>
              <a:srcRect/>
              <a:stretch>
                <a:fillRect/>
              </a:stretch>
            </p:blipFill>
            <p:spPr bwMode="auto">
              <a:xfrm>
                <a:off x="-6096" y="48768"/>
                <a:ext cx="9156192" cy="914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7902" name="Text Box 14"/>
              <p:cNvSpPr txBox="1">
                <a:spLocks noChangeArrowheads="1"/>
              </p:cNvSpPr>
              <p:nvPr/>
            </p:nvSpPr>
            <p:spPr bwMode="auto">
              <a:xfrm rot="21435692">
                <a:off x="-22192" y="495195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4" r:id="rId1"/>
    <p:sldLayoutId id="2147484055" r:id="rId2"/>
    <p:sldLayoutId id="2147484056" r:id="rId3"/>
    <p:sldLayoutId id="2147484057" r:id="rId4"/>
    <p:sldLayoutId id="2147484058" r:id="rId5"/>
    <p:sldLayoutId id="2147484059" r:id="rId6"/>
    <p:sldLayoutId id="2147484060" r:id="rId7"/>
    <p:sldLayoutId id="2147484061" r:id="rId8"/>
    <p:sldLayoutId id="2147484062" r:id="rId9"/>
    <p:sldLayoutId id="2147484063" r:id="rId10"/>
    <p:sldLayoutId id="21474840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altLang="ru-RU" smtClean="0"/>
              <a:t>Зразок заголовка</a:t>
            </a:r>
            <a:endParaRPr lang="ru-RU" altLang="ru-RU" smtClean="0"/>
          </a:p>
        </p:txBody>
      </p:sp>
      <p:sp>
        <p:nvSpPr>
          <p:cNvPr id="50179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altLang="ru-RU" smtClean="0"/>
              <a:t>Зразок тексту</a:t>
            </a:r>
          </a:p>
          <a:p>
            <a:pPr lvl="1"/>
            <a:r>
              <a:rPr lang="uk-UA" altLang="ru-RU" smtClean="0"/>
              <a:t>Другий рівень</a:t>
            </a:r>
          </a:p>
          <a:p>
            <a:pPr lvl="2"/>
            <a:r>
              <a:rPr lang="uk-UA" altLang="ru-RU" smtClean="0"/>
              <a:t>Третій рівень</a:t>
            </a:r>
          </a:p>
          <a:p>
            <a:pPr lvl="3"/>
            <a:r>
              <a:rPr lang="uk-UA" altLang="ru-RU" smtClean="0"/>
              <a:t>Четвертий рівень</a:t>
            </a:r>
          </a:p>
          <a:p>
            <a:pPr lvl="4"/>
            <a:r>
              <a:rPr lang="uk-UA" altLang="ru-RU" smtClean="0"/>
              <a:t>П'ятий рівень</a:t>
            </a:r>
            <a:endParaRPr lang="ru-RU" alt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9274BF-6252-412B-97D1-5CE5A3FE2D56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8C2E3C-33CB-4B36-82AD-578B22EA97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69" r:id="rId2"/>
    <p:sldLayoutId id="2147483968" r:id="rId3"/>
    <p:sldLayoutId id="2147483967" r:id="rId4"/>
    <p:sldLayoutId id="2147483966" r:id="rId5"/>
    <p:sldLayoutId id="2147483965" r:id="rId6"/>
    <p:sldLayoutId id="2147483964" r:id="rId7"/>
    <p:sldLayoutId id="2147483963" r:id="rId8"/>
    <p:sldLayoutId id="2147483962" r:id="rId9"/>
    <p:sldLayoutId id="2147483961" r:id="rId10"/>
    <p:sldLayoutId id="21474839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altLang="ru-RU" smtClean="0"/>
              <a:t>Зразок заголовка</a:t>
            </a:r>
            <a:endParaRPr lang="ru-RU" altLang="ru-RU" smtClean="0"/>
          </a:p>
        </p:txBody>
      </p:sp>
      <p:sp>
        <p:nvSpPr>
          <p:cNvPr id="6246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altLang="ru-RU" smtClean="0"/>
              <a:t>Зразок тексту</a:t>
            </a:r>
          </a:p>
          <a:p>
            <a:pPr lvl="1"/>
            <a:r>
              <a:rPr lang="uk-UA" altLang="ru-RU" smtClean="0"/>
              <a:t>Другий рівень</a:t>
            </a:r>
          </a:p>
          <a:p>
            <a:pPr lvl="2"/>
            <a:r>
              <a:rPr lang="uk-UA" altLang="ru-RU" smtClean="0"/>
              <a:t>Третій рівень</a:t>
            </a:r>
          </a:p>
          <a:p>
            <a:pPr lvl="3"/>
            <a:r>
              <a:rPr lang="uk-UA" altLang="ru-RU" smtClean="0"/>
              <a:t>Четвертий рівень</a:t>
            </a:r>
          </a:p>
          <a:p>
            <a:pPr lvl="4"/>
            <a:r>
              <a:rPr lang="uk-UA" altLang="ru-RU" smtClean="0"/>
              <a:t>П'ятий рівень</a:t>
            </a:r>
            <a:endParaRPr lang="ru-RU" alt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B75BC6-5A47-4A63-B90B-770577C21BC3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23997C-0AEF-4CA5-8A27-38EBF3D030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0" r:id="rId2"/>
    <p:sldLayoutId id="2147483979" r:id="rId3"/>
    <p:sldLayoutId id="2147483978" r:id="rId4"/>
    <p:sldLayoutId id="2147483977" r:id="rId5"/>
    <p:sldLayoutId id="2147483976" r:id="rId6"/>
    <p:sldLayoutId id="2147483975" r:id="rId7"/>
    <p:sldLayoutId id="2147483974" r:id="rId8"/>
    <p:sldLayoutId id="2147483973" r:id="rId9"/>
    <p:sldLayoutId id="2147483972" r:id="rId10"/>
    <p:sldLayoutId id="21474839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alphaModFix amt="5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Заголовок 1"/>
          <p:cNvSpPr>
            <a:spLocks noGrp="1"/>
          </p:cNvSpPr>
          <p:nvPr>
            <p:ph type="title"/>
          </p:nvPr>
        </p:nvSpPr>
        <p:spPr bwMode="auto">
          <a:xfrm>
            <a:off x="461963" y="274638"/>
            <a:ext cx="82804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4755" name="Текст 2"/>
          <p:cNvSpPr>
            <a:spLocks noGrp="1"/>
          </p:cNvSpPr>
          <p:nvPr>
            <p:ph type="body" idx="1"/>
          </p:nvPr>
        </p:nvSpPr>
        <p:spPr bwMode="auto">
          <a:xfrm>
            <a:off x="461963" y="1268413"/>
            <a:ext cx="8280400" cy="5329237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108000" tIns="72000" rIns="108000" bIns="72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1725EE-853A-42CA-9871-F1574631CC9B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288278-2A61-44A2-92B9-783D86E2F9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  <p:sldLayoutId id="2147483991" r:id="rId2"/>
    <p:sldLayoutId id="2147484066" r:id="rId3"/>
    <p:sldLayoutId id="2147483990" r:id="rId4"/>
    <p:sldLayoutId id="2147483989" r:id="rId5"/>
    <p:sldLayoutId id="2147483988" r:id="rId6"/>
    <p:sldLayoutId id="2147483987" r:id="rId7"/>
    <p:sldLayoutId id="2147483986" r:id="rId8"/>
    <p:sldLayoutId id="2147483985" r:id="rId9"/>
    <p:sldLayoutId id="2147483984" r:id="rId10"/>
    <p:sldLayoutId id="2147483983" r:id="rId11"/>
    <p:sldLayoutId id="214748398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0033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3366"/>
          </a:solidFill>
          <a:latin typeface="Cambr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3366"/>
          </a:solidFill>
          <a:latin typeface="Cambr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3366"/>
          </a:solidFill>
          <a:latin typeface="Cambr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3366"/>
          </a:solidFill>
          <a:latin typeface="Cambr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003366"/>
          </a:solidFill>
          <a:latin typeface="Cambr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003366"/>
          </a:solidFill>
          <a:latin typeface="Cambr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003366"/>
          </a:solidFill>
          <a:latin typeface="Cambr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003366"/>
          </a:solidFill>
          <a:latin typeface="Cambr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400" kern="1200">
          <a:solidFill>
            <a:srgbClr val="003366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rgbClr val="003366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kern="1200">
          <a:solidFill>
            <a:srgbClr val="003366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kern="1200">
          <a:solidFill>
            <a:srgbClr val="0033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806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316C98-5704-4E59-B9AD-68BBFF998366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D1A15A-9FBD-45A2-B70C-1B3A99A778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1" r:id="rId2"/>
    <p:sldLayoutId id="2147484000" r:id="rId3"/>
    <p:sldLayoutId id="2147483999" r:id="rId4"/>
    <p:sldLayoutId id="2147483998" r:id="rId5"/>
    <p:sldLayoutId id="2147483997" r:id="rId6"/>
    <p:sldLayoutId id="2147483996" r:id="rId7"/>
    <p:sldLayoutId id="2147483995" r:id="rId8"/>
    <p:sldLayoutId id="2147483994" r:id="rId9"/>
    <p:sldLayoutId id="2147483993" r:id="rId10"/>
    <p:sldLayoutId id="214748399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035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09C4C3-C25F-4F13-9012-4FCDC3C2560B}" type="datetimeFigureOut">
              <a:rPr lang="ru-RU"/>
              <a:pPr>
                <a:defRPr/>
              </a:pPr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35F6BE-6B64-4C8A-B0CC-AA8EDC0754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2" r:id="rId2"/>
    <p:sldLayoutId id="2147484011" r:id="rId3"/>
    <p:sldLayoutId id="2147484010" r:id="rId4"/>
    <p:sldLayoutId id="2147484009" r:id="rId5"/>
    <p:sldLayoutId id="2147484008" r:id="rId6"/>
    <p:sldLayoutId id="2147484007" r:id="rId7"/>
    <p:sldLayoutId id="2147484006" r:id="rId8"/>
    <p:sldLayoutId id="2147484005" r:id="rId9"/>
    <p:sldLayoutId id="2147484004" r:id="rId10"/>
    <p:sldLayoutId id="21474840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90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84.xml"/><Relationship Id="rId6" Type="http://schemas.openxmlformats.org/officeDocument/2006/relationships/image" Target="../media/image56.pn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24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jpeg"/></Relationships>
</file>

<file path=ppt/slides/_rels/slide16.xml.rels><?xml version="1.0" encoding="UTF-8" standalone="yes" ?><Relationships xmlns="http://schemas.openxmlformats.org/package/2006/relationships"><Relationship Id="rId3" Target="../media/image68.jpeg" Type="http://schemas.openxmlformats.org/officeDocument/2006/relationships/image"/><Relationship Id="rId2" Target="../media/image67.jpeg" Type="http://schemas.openxmlformats.org/officeDocument/2006/relationships/image"/><Relationship Id="rId1" Target="../slideLayouts/slideLayout1.xml" Type="http://schemas.openxmlformats.org/officeDocument/2006/relationships/slideLayout"/><Relationship Id="rId5" Target="../media/image70.jpeg" Type="http://schemas.openxmlformats.org/officeDocument/2006/relationships/image"/><Relationship Id="rId4" Target="../media/image69.jpeg" Type="http://schemas.openxmlformats.org/officeDocument/2006/relationships/image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3.png"/></Relationships>
</file>

<file path=ppt/slides/_rels/slide18.xml.rels><?xml version="1.0" encoding="UTF-8" standalone="yes" ?><Relationships xmlns="http://schemas.openxmlformats.org/package/2006/relationships"><Relationship Id="rId3" Target="../media/image74.jpeg" Type="http://schemas.openxmlformats.org/officeDocument/2006/relationships/image"/><Relationship Id="rId2" Target="../media/image35.jpeg" Type="http://schemas.openxmlformats.org/officeDocument/2006/relationships/image"/><Relationship Id="rId1" Target="../slideLayouts/slideLayout96.xml" Type="http://schemas.openxmlformats.org/officeDocument/2006/relationships/slideLayout"/><Relationship Id="rId6" Target="../media/image77.jpeg" Type="http://schemas.openxmlformats.org/officeDocument/2006/relationships/image"/><Relationship Id="rId5" Target="../media/image76.jpeg" Type="http://schemas.openxmlformats.org/officeDocument/2006/relationships/image"/><Relationship Id="rId4" Target="../media/image75.png" Type="http://schemas.openxmlformats.org/officeDocument/2006/relationships/image"/></Relationships>
</file>

<file path=ppt/slides/_rels/slide19.xml.rels><?xml version="1.0" encoding="UTF-8" standalone="yes" ?><Relationships xmlns="http://schemas.openxmlformats.org/package/2006/relationships"><Relationship Id="rId3" Target="../media/image79.jpeg" Type="http://schemas.openxmlformats.org/officeDocument/2006/relationships/image"/><Relationship Id="rId2" Target="../media/image78.jpeg" Type="http://schemas.openxmlformats.org/officeDocument/2006/relationships/image"/><Relationship Id="rId1" Target="../slideLayouts/slideLayout102.xml" Type="http://schemas.openxmlformats.org/officeDocument/2006/relationships/slideLayout"/><Relationship Id="rId4" Target="../media/image80.pn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3" Target="../media/image36.png" Type="http://schemas.openxmlformats.org/officeDocument/2006/relationships/image"/><Relationship Id="rId2" Target="../media/image35.jpeg" Type="http://schemas.openxmlformats.org/officeDocument/2006/relationships/image"/><Relationship Id="rId1" Target="../slideLayouts/slideLayout29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6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5.xml"/></Relationships>
</file>

<file path=ppt/slides/_rels/slide6.xml.rels><?xml version="1.0" encoding="UTF-8" standalone="yes" ?><Relationships xmlns="http://schemas.openxmlformats.org/package/2006/relationships"><Relationship Id="rId2" Target="../media/image40.jpeg" Type="http://schemas.openxmlformats.org/officeDocument/2006/relationships/image"/><Relationship Id="rId1" Target="../slideLayouts/slideLayout135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41.jpeg" Type="http://schemas.openxmlformats.org/officeDocument/2006/relationships/image"/><Relationship Id="rId1" Target="../slideLayouts/slideLayout11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43.jpeg" Type="http://schemas.openxmlformats.org/officeDocument/2006/relationships/image"/><Relationship Id="rId2" Target="../media/image42.jpeg" Type="http://schemas.openxmlformats.org/officeDocument/2006/relationships/image"/><Relationship Id="rId1" Target="../slideLayouts/slideLayout146.xml" Type="http://schemas.openxmlformats.org/officeDocument/2006/relationships/slideLayout"/><Relationship Id="rId4" Target="../media/image44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3" name="Заголовок 1"/>
          <p:cNvSpPr>
            <a:spLocks noGrp="1"/>
          </p:cNvSpPr>
          <p:nvPr>
            <p:ph type="title"/>
          </p:nvPr>
        </p:nvSpPr>
        <p:spPr>
          <a:xfrm>
            <a:off x="1042988" y="1628775"/>
            <a:ext cx="7200900" cy="3441700"/>
          </a:xfrm>
        </p:spPr>
        <p:txBody>
          <a:bodyPr/>
          <a:lstStyle/>
          <a:p>
            <a:pPr eaLnBrk="1" hangingPunct="1"/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ПУБЛИЦИСТИКА ВЯТСКИХ ПИСАТЕЛЕЙ. </a:t>
            </a:r>
            <a:br>
              <a:rPr lang="ru-RU" sz="4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ОЧЕРКИ НИНЫ СЕРОВОЙ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49" name="Заголовок 1"/>
          <p:cNvSpPr>
            <a:spLocks noGrp="1"/>
          </p:cNvSpPr>
          <p:nvPr>
            <p:ph type="title"/>
          </p:nvPr>
        </p:nvSpPr>
        <p:spPr>
          <a:xfrm>
            <a:off x="-1262063" y="20638"/>
            <a:ext cx="8229601" cy="1143000"/>
          </a:xfrm>
        </p:spPr>
        <p:txBody>
          <a:bodyPr/>
          <a:lstStyle/>
          <a:p>
            <a:pPr eaLnBrk="1" hangingPunct="1"/>
            <a:r>
              <a:rPr lang="ru-RU" smtClean="0"/>
              <a:t>«У синей излучины»</a:t>
            </a:r>
          </a:p>
        </p:txBody>
      </p:sp>
      <p:pic>
        <p:nvPicPr>
          <p:cNvPr id="232450" name="Рисунок 6" descr="H:\фото природа. деревня\Первый снег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214438"/>
            <a:ext cx="2786063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2451" name="Рисунок 7" descr="H:\фото природа. деревня\DSCN01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3644900"/>
            <a:ext cx="2709863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2452" name="Рисунок 8" descr="H:\фото природа. деревня\CCI00006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38" y="4429125"/>
            <a:ext cx="315595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2453" name="Рисунок 9" descr="H:\природ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7763" y="3852863"/>
            <a:ext cx="2703512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2454" name="Рисунок 10" descr="H:\фото природа. деревня\АНЖ ГЕН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59475" y="1143000"/>
            <a:ext cx="278130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одержимое 2"/>
          <p:cNvSpPr>
            <a:spLocks noGrp="1"/>
          </p:cNvSpPr>
          <p:nvPr>
            <p:ph idx="1"/>
          </p:nvPr>
        </p:nvSpPr>
        <p:spPr>
          <a:xfrm>
            <a:off x="2668588" y="1484313"/>
            <a:ext cx="3571875" cy="2543175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r>
              <a:rPr lang="ru-RU" dirty="0" smtClean="0"/>
              <a:t>Только ведь тогда и поймёшь, как дороги твоему сердцу родные края, когда окажешься вдали от дома, только тогда и обретёшь для себя истинную их ценность и значимость</a:t>
            </a:r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3" name="Заголовок 1"/>
          <p:cNvSpPr>
            <a:spLocks noGrp="1"/>
          </p:cNvSpPr>
          <p:nvPr>
            <p:ph type="title"/>
          </p:nvPr>
        </p:nvSpPr>
        <p:spPr>
          <a:xfrm>
            <a:off x="2279650" y="0"/>
            <a:ext cx="4227513" cy="941388"/>
          </a:xfrm>
        </p:spPr>
        <p:txBody>
          <a:bodyPr/>
          <a:lstStyle/>
          <a:p>
            <a:pPr eaLnBrk="1" hangingPunct="1"/>
            <a:r>
              <a:rPr lang="ru-RU" smtClean="0"/>
              <a:t>«Имя на века»</a:t>
            </a:r>
          </a:p>
        </p:txBody>
      </p:sp>
      <p:pic>
        <p:nvPicPr>
          <p:cNvPr id="233474" name="Рисунок 5" descr="C:\Documents and Settings\школа\Рабочий стол\церков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938213"/>
            <a:ext cx="53276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5435600" y="908050"/>
            <a:ext cx="3708400" cy="475297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Не потому ли так повезло Афанасьеву, что у него есть свой высокий и надёжный покровитель – Святой Афанасий, чьё имя и носит наше село.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96900" y="260350"/>
            <a:ext cx="8078788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чём же исключительность и особенность Афанасьева?</a:t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G:\фото клуб\Ниримдор\CCI0000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590675"/>
            <a:ext cx="2716213" cy="198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234499" name="Рисунок 3" descr="G:\Афанасьево\август 14 009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0075" y="1908175"/>
            <a:ext cx="2919413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ДДТ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96013" y="1773238"/>
            <a:ext cx="264318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6" name="Содержимое 3" descr="H:\Афанасьево\август 14 011.jpg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5588" y="3943350"/>
            <a:ext cx="2444750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234502" name="Рисунок 6" descr="G:\Афанасьево\август 14 017.jpg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21025" y="4627563"/>
            <a:ext cx="2901950" cy="373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4503" name="Рисунок 7" descr="H:\памятники\памятник Гражд война.jpg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03963" y="4164013"/>
            <a:ext cx="2565400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21" name="Рисунок 3" descr="C:\Users\user\Desktop\DSCN68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981075"/>
            <a:ext cx="403225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22" name="Рисунок 5" descr="C:\Users\user\Desktop\DSCN68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981075"/>
            <a:ext cx="3819525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0" y="5013325"/>
            <a:ext cx="7532688" cy="1184275"/>
          </a:xfrm>
        </p:spPr>
        <p:txBody>
          <a:bodyPr>
            <a:noAutofit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Есть, конечно, много такого,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чего хотелось бы избавиться.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23825" y="-242888"/>
            <a:ext cx="8929688" cy="1143001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«Музыка нашего детства»</a:t>
            </a:r>
            <a:endParaRPr lang="ru-RU" sz="6000" dirty="0">
              <a:solidFill>
                <a:schemeClr val="accent4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6546" name="Содержимое 3" descr="H:\фото природа. деревня\DSCN0145.jpg"/>
          <p:cNvPicPr>
            <a:picLocks noGrp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84450" y="542925"/>
            <a:ext cx="3797300" cy="2438400"/>
          </a:xfrm>
        </p:spPr>
      </p:pic>
      <p:pic>
        <p:nvPicPr>
          <p:cNvPr id="236547" name="Рисунок 8" descr="H:\фото школа\фото спорт\SDC185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2928938"/>
            <a:ext cx="29146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548" name="Рисунок 9" descr="H:\фото природа. деревня\Нирим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3133725"/>
            <a:ext cx="2879725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549" name="Рисунок 10" descr="H:\фото школа\турслет\осень 14\DSCN7423 - копия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56325" y="2928938"/>
            <a:ext cx="2987675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одержимое 2"/>
          <p:cNvSpPr txBox="1">
            <a:spLocks/>
          </p:cNvSpPr>
          <p:nvPr/>
        </p:nvSpPr>
        <p:spPr>
          <a:xfrm>
            <a:off x="611188" y="5516563"/>
            <a:ext cx="8229600" cy="857250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 Детство – это неразлучный спутник, который идёт рядом с нами через всю жизнь.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200" dirty="0"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56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-4763"/>
            <a:ext cx="9142412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7570" name="Заголовок 1"/>
          <p:cNvSpPr txBox="1">
            <a:spLocks/>
          </p:cNvSpPr>
          <p:nvPr/>
        </p:nvSpPr>
        <p:spPr bwMode="auto">
          <a:xfrm>
            <a:off x="3779838" y="-387350"/>
            <a:ext cx="5794375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latin typeface="Times New Roman" pitchFamily="18" charset="0"/>
                <a:cs typeface="Times New Roman" pitchFamily="18" charset="0"/>
              </a:rPr>
              <a:t>«Живут в  народе праздники»</a:t>
            </a:r>
          </a:p>
        </p:txBody>
      </p:sp>
      <p:pic>
        <p:nvPicPr>
          <p:cNvPr id="237571" name="Рисунок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2738" y="3644900"/>
            <a:ext cx="223202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7572" name="Содержимое 2"/>
          <p:cNvSpPr txBox="1">
            <a:spLocks/>
          </p:cNvSpPr>
          <p:nvPr/>
        </p:nvSpPr>
        <p:spPr bwMode="auto">
          <a:xfrm>
            <a:off x="6202363" y="1298575"/>
            <a:ext cx="2940050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ru-RU"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Рождество</a:t>
            </a:r>
          </a:p>
        </p:txBody>
      </p:sp>
      <p:pic>
        <p:nvPicPr>
          <p:cNvPr id="237573" name="Рисунок 9" descr="G:\KINGSTON (F)\DSCN067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1903413"/>
            <a:ext cx="3529013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593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938" y="0"/>
            <a:ext cx="91392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59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65388" y="2997200"/>
            <a:ext cx="38036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8595" name="Заголовок 1"/>
          <p:cNvSpPr txBox="1">
            <a:spLocks/>
          </p:cNvSpPr>
          <p:nvPr/>
        </p:nvSpPr>
        <p:spPr bwMode="auto">
          <a:xfrm>
            <a:off x="446088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4400">
                <a:latin typeface="Calibri" pitchFamily="34" charset="0"/>
              </a:rPr>
              <a:t>«Живут в народе праздники»</a:t>
            </a:r>
          </a:p>
        </p:txBody>
      </p:sp>
      <p:sp>
        <p:nvSpPr>
          <p:cNvPr id="238596" name="Прямоугольник 7"/>
          <p:cNvSpPr>
            <a:spLocks noChangeArrowheads="1"/>
          </p:cNvSpPr>
          <p:nvPr/>
        </p:nvSpPr>
        <p:spPr bwMode="auto">
          <a:xfrm>
            <a:off x="3125788" y="1371600"/>
            <a:ext cx="28813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Масленица</a:t>
            </a:r>
            <a:endParaRPr lang="ru-RU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859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962025"/>
            <a:ext cx="2266950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59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84900" y="920750"/>
            <a:ext cx="2508250" cy="24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7" name="Заголовок 1"/>
          <p:cNvSpPr txBox="1">
            <a:spLocks/>
          </p:cNvSpPr>
          <p:nvPr/>
        </p:nvSpPr>
        <p:spPr bwMode="auto">
          <a:xfrm>
            <a:off x="914400" y="158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4400">
                <a:latin typeface="Calibri" pitchFamily="34" charset="0"/>
              </a:rPr>
              <a:t>«Живут в народе праздники»</a:t>
            </a:r>
          </a:p>
        </p:txBody>
      </p:sp>
      <p:sp>
        <p:nvSpPr>
          <p:cNvPr id="239618" name="Содержимое 2"/>
          <p:cNvSpPr txBox="1">
            <a:spLocks/>
          </p:cNvSpPr>
          <p:nvPr/>
        </p:nvSpPr>
        <p:spPr bwMode="auto">
          <a:xfrm>
            <a:off x="4314825" y="636588"/>
            <a:ext cx="1985963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Пасха</a:t>
            </a:r>
          </a:p>
        </p:txBody>
      </p:sp>
      <p:pic>
        <p:nvPicPr>
          <p:cNvPr id="4" name="Рисунок 3" descr="G:\KINGSTON (F)\SDC113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7013" y="1352550"/>
            <a:ext cx="3452812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23962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70300" y="4095750"/>
            <a:ext cx="3621088" cy="479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962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2188" y="1311275"/>
            <a:ext cx="2060575" cy="284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Заголовок 1"/>
          <p:cNvSpPr txBox="1">
            <a:spLocks/>
          </p:cNvSpPr>
          <p:nvPr/>
        </p:nvSpPr>
        <p:spPr bwMode="auto">
          <a:xfrm>
            <a:off x="457200" y="365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4400">
                <a:latin typeface="Calibri" pitchFamily="34" charset="0"/>
              </a:rPr>
              <a:t>«Живут в народе праздники»</a:t>
            </a:r>
          </a:p>
        </p:txBody>
      </p:sp>
      <p:sp>
        <p:nvSpPr>
          <p:cNvPr id="240643" name="Содержимое 2"/>
          <p:cNvSpPr txBox="1">
            <a:spLocks/>
          </p:cNvSpPr>
          <p:nvPr/>
        </p:nvSpPr>
        <p:spPr bwMode="auto">
          <a:xfrm>
            <a:off x="3419475" y="838200"/>
            <a:ext cx="252095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Троица</a:t>
            </a:r>
            <a:endParaRPr lang="ru-RU" sz="32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0644" name="Рисунок 6" descr="G:\KINGSTON (F)\IMG_09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1863725"/>
            <a:ext cx="4608512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064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95263" y="554038"/>
            <a:ext cx="1938338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064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9113" y="1557338"/>
            <a:ext cx="2251075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064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3225" y="4437063"/>
            <a:ext cx="2735263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6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3538" y="333375"/>
            <a:ext cx="3200400" cy="297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667" name="Рисунок 4" descr="C:\Documents and Settings\школа\Рабочий стол\калина.jpg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67350" y="1908175"/>
            <a:ext cx="3359150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1668" name="Содержимое 2"/>
          <p:cNvSpPr>
            <a:spLocks noGrp="1"/>
          </p:cNvSpPr>
          <p:nvPr>
            <p:ph idx="1"/>
          </p:nvPr>
        </p:nvSpPr>
        <p:spPr>
          <a:xfrm>
            <a:off x="1547813" y="3789363"/>
            <a:ext cx="4792662" cy="27368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Берег Камы… Там лес над угорами…</a:t>
            </a:r>
          </a:p>
          <a:p>
            <a:pPr eaLnBrk="1" hangingPunct="1"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От красот не сойти бы с ума.</a:t>
            </a:r>
          </a:p>
          <a:p>
            <a:pPr eaLnBrk="1" hangingPunct="1"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Всё на родине мило и дорого.</a:t>
            </a:r>
          </a:p>
          <a:p>
            <a:pPr eaLnBrk="1" hangingPunct="1"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Почему? Я не знаю сама.</a:t>
            </a:r>
          </a:p>
          <a:p>
            <a:pPr eaLnBrk="1" hangingPunct="1"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Только дома так радостно дышится, </a:t>
            </a:r>
          </a:p>
          <a:p>
            <a:pPr eaLnBrk="1" hangingPunct="1"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Где калиновый куст на меже,</a:t>
            </a:r>
          </a:p>
          <a:p>
            <a:pPr eaLnBrk="1" hangingPunct="1"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Где гармонь за околицей слышится…</a:t>
            </a:r>
          </a:p>
          <a:p>
            <a:pPr eaLnBrk="1" hangingPunct="1"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Только дома легко на душе.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79388" y="115888"/>
            <a:ext cx="8420100" cy="909637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родом из самой глубинки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4259" name="Рисунок 3" descr="Серов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0525" y="1189038"/>
            <a:ext cx="3017838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3929063" y="2311400"/>
            <a:ext cx="5000625" cy="17526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ru-RU" b="1" dirty="0" smtClean="0"/>
              <a:t>Я родом из самой глубинки,</a:t>
            </a:r>
          </a:p>
          <a:p>
            <a:pPr marL="0" indent="0">
              <a:buFont typeface="Arial" charset="0"/>
              <a:buNone/>
              <a:defRPr/>
            </a:pPr>
            <a:r>
              <a:rPr lang="ru-RU" b="1" dirty="0" smtClean="0"/>
              <a:t>Где чистые бьют родники,</a:t>
            </a:r>
          </a:p>
          <a:p>
            <a:pPr marL="0" indent="0">
              <a:buFont typeface="Arial" charset="0"/>
              <a:buNone/>
              <a:defRPr/>
            </a:pPr>
            <a:r>
              <a:rPr lang="ru-RU" b="1" dirty="0" smtClean="0"/>
              <a:t>Где песни поют по старинке</a:t>
            </a:r>
          </a:p>
          <a:p>
            <a:pPr marL="0" indent="0">
              <a:buFont typeface="Arial" charset="0"/>
              <a:buNone/>
              <a:defRPr/>
            </a:pPr>
            <a:r>
              <a:rPr lang="ru-RU" b="1" dirty="0" smtClean="0"/>
              <a:t>Любимые мной земляки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1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Нина Савельевна Серова</a:t>
            </a:r>
          </a:p>
        </p:txBody>
      </p:sp>
      <p:sp>
        <p:nvSpPr>
          <p:cNvPr id="225282" name="Содержимое 2"/>
          <p:cNvSpPr>
            <a:spLocks noGrp="1"/>
          </p:cNvSpPr>
          <p:nvPr>
            <p:ph idx="1"/>
          </p:nvPr>
        </p:nvSpPr>
        <p:spPr>
          <a:xfrm>
            <a:off x="684213" y="1268413"/>
            <a:ext cx="8229600" cy="4525962"/>
          </a:xfrm>
        </p:spPr>
        <p:txBody>
          <a:bodyPr/>
          <a:lstStyle/>
          <a:p>
            <a:pPr eaLnBrk="1" hangingPunct="1"/>
            <a:r>
              <a:rPr lang="ru-RU" smtClean="0"/>
              <a:t>Родилась 11 ноября 1932г в д. Князья Афанасьевского района</a:t>
            </a:r>
          </a:p>
          <a:p>
            <a:pPr eaLnBrk="1" hangingPunct="1"/>
            <a:r>
              <a:rPr lang="ru-RU" smtClean="0"/>
              <a:t>Профессиональный журналист</a:t>
            </a:r>
          </a:p>
          <a:p>
            <a:pPr eaLnBrk="1" hangingPunct="1"/>
            <a:r>
              <a:rPr lang="ru-RU" smtClean="0"/>
              <a:t>Призёр районных и областных конкурсов</a:t>
            </a:r>
          </a:p>
          <a:p>
            <a:pPr eaLnBrk="1" hangingPunct="1"/>
            <a:r>
              <a:rPr lang="ru-RU" smtClean="0"/>
              <a:t>Лауреат премии Союза журналистов России «За журналистское мастерство» 1999г</a:t>
            </a:r>
          </a:p>
          <a:p>
            <a:pPr eaLnBrk="1" hangingPunct="1"/>
            <a:r>
              <a:rPr lang="ru-RU" smtClean="0"/>
              <a:t>Лауреат районной премии имени В.Г. Короленко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5" name="Содержимое 2"/>
          <p:cNvSpPr txBox="1">
            <a:spLocks/>
          </p:cNvSpPr>
          <p:nvPr/>
        </p:nvSpPr>
        <p:spPr bwMode="auto">
          <a:xfrm>
            <a:off x="744538" y="404813"/>
            <a:ext cx="8229600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3200">
                <a:latin typeface="Century Schoolbook" pitchFamily="18" charset="0"/>
              </a:rPr>
              <a:t>Лауреат премии областной журналистской организации за успехи в конкурсах «Война: взгляд через полвека» и «России верные сыны»</a:t>
            </a:r>
          </a:p>
        </p:txBody>
      </p:sp>
      <p:pic>
        <p:nvPicPr>
          <p:cNvPr id="226306" name="Рисунок 2" descr="G:\Серова\img396.jp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16338"/>
            <a:ext cx="379253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6307" name="Рисунок 3" descr="G:\Серова\img510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3488" y="2663825"/>
            <a:ext cx="3468687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29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5400">
                <a:latin typeface="Times New Roman" pitchFamily="18" charset="0"/>
                <a:cs typeface="Times New Roman" pitchFamily="18" charset="0"/>
              </a:rPr>
              <a:t>Публицистика</a:t>
            </a:r>
            <a:endParaRPr lang="ru-RU" sz="4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7330" name="Рисунок 4" descr="G:\1 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4663" y="1441450"/>
            <a:ext cx="3357562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7331" name="Прямоугольник 5"/>
          <p:cNvSpPr>
            <a:spLocks noChangeArrowheads="1"/>
          </p:cNvSpPr>
          <p:nvPr/>
        </p:nvSpPr>
        <p:spPr bwMode="auto">
          <a:xfrm>
            <a:off x="3929063" y="2571750"/>
            <a:ext cx="4572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2008 г- сборник «Земляки» - очерки о людях Афанасьевского района. В книгу вошли некоторые очерки, публиковавшиеся в разное время в районной и областной газете «Кировская правда», и вызвавшие интерес читателей.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3" name="Заголовок 1"/>
          <p:cNvSpPr>
            <a:spLocks noGrp="1"/>
          </p:cNvSpPr>
          <p:nvPr>
            <p:ph type="title"/>
          </p:nvPr>
        </p:nvSpPr>
        <p:spPr>
          <a:xfrm>
            <a:off x="107950" y="188913"/>
            <a:ext cx="7488238" cy="1368425"/>
          </a:xfrm>
        </p:spPr>
        <p:txBody>
          <a:bodyPr/>
          <a:lstStyle/>
          <a:p>
            <a:pPr eaLnBrk="1" hangingPunct="1"/>
            <a:r>
              <a:rPr lang="ru-RU" smtClean="0" sz="6000">
                <a:latin charset="0" pitchFamily="18" typeface="Times New Roman"/>
                <a:cs charset="0" pitchFamily="18" typeface="Times New Roman"/>
              </a:rPr>
              <a:t>Фёдор Павлович Харин</a:t>
            </a:r>
          </a:p>
        </p:txBody>
      </p:sp>
      <p:pic>
        <p:nvPicPr>
          <p:cNvPr id="228354" name="Содержимое 5"/>
          <p:cNvPicPr>
            <a:picLocks noGrp="1"/>
          </p:cNvPicPr>
          <p:nvPr>
            <p:ph idx="1"/>
          </p:nvPr>
        </p:nvPicPr>
        <p:blipFill>
          <a:blip r:embed="rId2"/>
          <a:srcRect b="38"/>
          <a:stretch>
            <a:fillRect/>
          </a:stretch>
        </p:blipFill>
        <p:spPr>
          <a:xfrm>
            <a:off x="250825" y="1700213"/>
            <a:ext cx="3960813" cy="4537075"/>
          </a:xfrm>
        </p:spPr>
      </p:pic>
      <p:sp>
        <p:nvSpPr>
          <p:cNvPr id="228355" name="Прямоугольник 7"/>
          <p:cNvSpPr>
            <a:spLocks noChangeArrowheads="1"/>
          </p:cNvSpPr>
          <p:nvPr/>
        </p:nvSpPr>
        <p:spPr bwMode="auto">
          <a:xfrm>
            <a:off x="4356100" y="2492375"/>
            <a:ext cx="3455988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Комсомолец, образцовый учитель, активист, кавалер ордена «Знак Почёта», защитник Отечества, достойный гражданин страны.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dur="indefinite" id="1" nodeType="tmRoot" restart="never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890588" y="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anchor="ctr"/>
          <a:lstStyle>
            <a:lvl1pPr algn="ctr" fontAlgn="base" rtl="0">
              <a:spcBef>
                <a:spcPct val="0"/>
              </a:spcBef>
              <a:spcAft>
                <a:spcPct val="0"/>
              </a:spcAft>
              <a:defRPr sz="8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fontAlgn="base" rtl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2"/>
                </a:solidFill>
                <a:latin charset="0" pitchFamily="66" typeface="Majestic"/>
              </a:defRPr>
            </a:lvl2pPr>
            <a:lvl3pPr algn="ctr" fontAlgn="base" rtl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2"/>
                </a:solidFill>
                <a:latin charset="0" pitchFamily="66" typeface="Majestic"/>
              </a:defRPr>
            </a:lvl3pPr>
            <a:lvl4pPr algn="ctr" fontAlgn="base" rtl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2"/>
                </a:solidFill>
                <a:latin charset="0" pitchFamily="66" typeface="Majestic"/>
              </a:defRPr>
            </a:lvl4pPr>
            <a:lvl5pPr algn="ctr" fontAlgn="base" rtl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2"/>
                </a:solidFill>
                <a:latin charset="0" pitchFamily="66" typeface="Majestic"/>
              </a:defRPr>
            </a:lvl5pPr>
            <a:lvl6pPr algn="ctr" fontAlgn="base" marL="457200" rtl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2"/>
                </a:solidFill>
                <a:latin charset="0" pitchFamily="66" typeface="Majestic"/>
              </a:defRPr>
            </a:lvl6pPr>
            <a:lvl7pPr algn="ctr" fontAlgn="base" marL="914400" rtl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2"/>
                </a:solidFill>
                <a:latin charset="0" pitchFamily="66" typeface="Majestic"/>
              </a:defRPr>
            </a:lvl7pPr>
            <a:lvl8pPr algn="ctr" fontAlgn="base" marL="1371600" rtl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2"/>
                </a:solidFill>
                <a:latin charset="0" pitchFamily="66" typeface="Majestic"/>
              </a:defRPr>
            </a:lvl8pPr>
            <a:lvl9pPr algn="ctr" fontAlgn="base" marL="1828800" rtl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2"/>
                </a:solidFill>
                <a:latin charset="0" pitchFamily="66" typeface="Majestic"/>
              </a:defRPr>
            </a:lvl9pPr>
          </a:lstStyle>
          <a:p>
            <a:pPr>
              <a:defRPr/>
            </a:pPr>
            <a:r>
              <a:rPr dirty="0" kern="0" lang="ru-RU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Александр Николаевич </a:t>
            </a:r>
            <a:r>
              <a:rPr dirty="0" err="1" kern="0" lang="ru-RU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Черанёв</a:t>
            </a:r>
            <a:endParaRPr dirty="0" kern="0" lang="ru-RU" sz="44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229378" name="Содержимое 3"/>
          <p:cNvPicPr>
            <a:picLocks/>
          </p:cNvPicPr>
          <p:nvPr/>
        </p:nvPicPr>
        <p:blipFill>
          <a:blip r:embed="rId2"/>
          <a:srcRect b="13" r="71"/>
          <a:stretch>
            <a:fillRect/>
          </a:stretch>
        </p:blipFill>
        <p:spPr bwMode="auto">
          <a:xfrm>
            <a:off x="2195513" y="1538288"/>
            <a:ext cx="2979737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9379" name="Прямоугольник 7"/>
          <p:cNvSpPr>
            <a:spLocks noChangeArrowheads="1"/>
          </p:cNvSpPr>
          <p:nvPr/>
        </p:nvSpPr>
        <p:spPr bwMode="auto">
          <a:xfrm>
            <a:off x="5508625" y="1833563"/>
            <a:ext cx="341947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Уроженец д. Петровская, отвоевал на 2-х фронтах. За организацию переправы через Дон – медаль «За отвагу», затем – медаль «За оборону Ленинграда»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1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36050" cy="1417638"/>
          </a:xfrm>
        </p:spPr>
        <p:txBody>
          <a:bodyPr/>
          <a:lstStyle/>
          <a:p>
            <a:pPr eaLnBrk="1" hangingPunct="1"/>
            <a:r>
              <a:rPr lang="ru-RU" smtClean="0">
                <a:latin charset="0" pitchFamily="18" typeface="Times New Roman"/>
                <a:cs charset="0" pitchFamily="18" typeface="Times New Roman"/>
              </a:rPr>
              <a:t>Гордость Вятской земли</a:t>
            </a:r>
          </a:p>
        </p:txBody>
      </p:sp>
      <p:pic>
        <p:nvPicPr>
          <p:cNvPr id="230402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b="16" r="50"/>
          <a:stretch>
            <a:fillRect/>
          </a:stretch>
        </p:blipFill>
        <p:spPr>
          <a:xfrm>
            <a:off x="506413" y="1665288"/>
            <a:ext cx="2201862" cy="3065462"/>
          </a:xfrm>
        </p:spPr>
      </p:pic>
      <p:sp>
        <p:nvSpPr>
          <p:cNvPr id="230403" name="Прямоугольник 7"/>
          <p:cNvSpPr>
            <a:spLocks noChangeArrowheads="1"/>
          </p:cNvSpPr>
          <p:nvPr/>
        </p:nvSpPr>
        <p:spPr bwMode="auto">
          <a:xfrm>
            <a:off x="773113" y="1316038"/>
            <a:ext cx="16684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Н.В. Ичетовкин</a:t>
            </a:r>
          </a:p>
        </p:txBody>
      </p:sp>
      <p:pic>
        <p:nvPicPr>
          <p:cNvPr id="230404" name="Рисунок 8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71863" y="1684338"/>
            <a:ext cx="23431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0405" name="Прямоугольник 9"/>
          <p:cNvSpPr>
            <a:spLocks noChangeArrowheads="1"/>
          </p:cNvSpPr>
          <p:nvPr/>
        </p:nvSpPr>
        <p:spPr bwMode="auto">
          <a:xfrm>
            <a:off x="3692525" y="1300163"/>
            <a:ext cx="19018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Л.Н. Селезнёва</a:t>
            </a:r>
          </a:p>
        </p:txBody>
      </p:sp>
      <p:pic>
        <p:nvPicPr>
          <p:cNvPr id="230406" name="Рисунок 10"/>
          <p:cNvPicPr>
            <a:picLocks noChangeArrowheads="1"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37325" y="1663700"/>
            <a:ext cx="2000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0407" name="Прямоугольник 11"/>
          <p:cNvSpPr>
            <a:spLocks noChangeArrowheads="1"/>
          </p:cNvSpPr>
          <p:nvPr/>
        </p:nvSpPr>
        <p:spPr bwMode="auto">
          <a:xfrm>
            <a:off x="6572250" y="1327150"/>
            <a:ext cx="1928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А.Ф. Жданова</a:t>
            </a:r>
          </a:p>
        </p:txBody>
      </p:sp>
      <p:sp>
        <p:nvSpPr>
          <p:cNvPr id="230408" name="Прямоугольник 12"/>
          <p:cNvSpPr>
            <a:spLocks noChangeArrowheads="1"/>
          </p:cNvSpPr>
          <p:nvPr/>
        </p:nvSpPr>
        <p:spPr bwMode="auto">
          <a:xfrm>
            <a:off x="652463" y="4838700"/>
            <a:ext cx="24193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2060"/>
                </a:solidFill>
              </a:rPr>
              <a:t>Кандидат геологоминералогических наук, автор 80 научных работ</a:t>
            </a:r>
          </a:p>
        </p:txBody>
      </p:sp>
      <p:sp>
        <p:nvSpPr>
          <p:cNvPr id="230409" name="Прямоугольник 13"/>
          <p:cNvSpPr>
            <a:spLocks noChangeArrowheads="1"/>
          </p:cNvSpPr>
          <p:nvPr/>
        </p:nvSpPr>
        <p:spPr bwMode="auto">
          <a:xfrm>
            <a:off x="3113088" y="4724400"/>
            <a:ext cx="31432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2060"/>
                </a:solidFill>
              </a:rPr>
              <a:t>Почётный работник общего образования, обладатель Гранта Президента России «ЗА высокое педагогическое мастерство и значительный вклад в образование»</a:t>
            </a:r>
          </a:p>
        </p:txBody>
      </p:sp>
      <p:sp>
        <p:nvSpPr>
          <p:cNvPr id="230410" name="Прямоугольник 14"/>
          <p:cNvSpPr>
            <a:spLocks noChangeArrowheads="1"/>
          </p:cNvSpPr>
          <p:nvPr/>
        </p:nvSpPr>
        <p:spPr bwMode="auto">
          <a:xfrm>
            <a:off x="6537325" y="4818063"/>
            <a:ext cx="2433638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2060"/>
                </a:solidFill>
              </a:rPr>
              <a:t>Одна из тех, чьими стараниями был открыт краеведческий музей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Очерки о родном крае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1426" name="Рисунок 4" descr="G:\2 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643063"/>
            <a:ext cx="3429000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1427" name="Прямоугольник 5"/>
          <p:cNvSpPr>
            <a:spLocks noChangeArrowheads="1"/>
          </p:cNvSpPr>
          <p:nvPr/>
        </p:nvSpPr>
        <p:spPr bwMode="auto">
          <a:xfrm>
            <a:off x="4572000" y="2060575"/>
            <a:ext cx="440055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В сборник вошли 3 очерка:</a:t>
            </a:r>
          </a:p>
          <a:p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 «У синей излучины», </a:t>
            </a: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 «Имя на века», </a:t>
            </a: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 «Музыка нашего детства»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Оформление по умолчанию">
  <a:themeElements>
    <a:clrScheme name="Оформление по умолчанию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Оформление по умолчанию">
      <a:majorFont>
        <a:latin typeface="Majestic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_Оформление по умолчанию">
  <a:themeElements>
    <a:clrScheme name="Оформление по умолчанию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Оформление по умолчанию">
      <a:majorFont>
        <a:latin typeface="Majestic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2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Majestic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Majestic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7_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Majestic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листь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лес">
  <a:themeElements>
    <a:clrScheme name="Валка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небо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359</Words>
  <Application>Microsoft Office PowerPoint</Application>
  <PresentationFormat>Экран (4:3)</PresentationFormat>
  <Paragraphs>58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92</vt:i4>
      </vt:variant>
      <vt:variant>
        <vt:lpstr>Заголовки слайдов</vt:lpstr>
      </vt:variant>
      <vt:variant>
        <vt:i4>19</vt:i4>
      </vt:variant>
    </vt:vector>
  </HeadingPairs>
  <TitlesOfParts>
    <vt:vector size="118" baseType="lpstr">
      <vt:lpstr>Arial</vt:lpstr>
      <vt:lpstr>Calibri</vt:lpstr>
      <vt:lpstr>Wingdings 2</vt:lpstr>
      <vt:lpstr>Cambria</vt:lpstr>
      <vt:lpstr>Majestic</vt:lpstr>
      <vt:lpstr>Century Schoolbook</vt:lpstr>
      <vt:lpstr>Times New Roman</vt:lpstr>
      <vt:lpstr>Тема Office</vt:lpstr>
      <vt:lpstr>1_Тема Office</vt:lpstr>
      <vt:lpstr>2_Тема Office</vt:lpstr>
      <vt:lpstr>Поток</vt:lpstr>
      <vt:lpstr>лес</vt:lpstr>
      <vt:lpstr>небо</vt:lpstr>
      <vt:lpstr>3_Тема Office</vt:lpstr>
      <vt:lpstr>4_Тема Office</vt:lpstr>
      <vt:lpstr>5_Тема Office</vt:lpstr>
      <vt:lpstr>6_Тема Office</vt:lpstr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7_Тема Office</vt:lpstr>
      <vt:lpstr>4_Оформление по умолчанию</vt:lpstr>
      <vt:lpstr>8_Тема Office</vt:lpstr>
      <vt:lpstr>листья</vt:lpstr>
      <vt:lpstr>1_Тема Office</vt:lpstr>
      <vt:lpstr>Поток</vt:lpstr>
      <vt:lpstr>Поток</vt:lpstr>
      <vt:lpstr>Поток</vt:lpstr>
      <vt:lpstr>Поток</vt:lpstr>
      <vt:lpstr>Поток</vt:lpstr>
      <vt:lpstr>Поток</vt:lpstr>
      <vt:lpstr>Поток</vt:lpstr>
      <vt:lpstr>Поток</vt:lpstr>
      <vt:lpstr>Поток</vt:lpstr>
      <vt:lpstr>Поток</vt:lpstr>
      <vt:lpstr>Поток</vt:lpstr>
      <vt:lpstr>3_Тема Office</vt:lpstr>
      <vt:lpstr>3_Тема Office</vt:lpstr>
      <vt:lpstr>6_Тема Office</vt:lpstr>
      <vt:lpstr>6_Тема Office</vt:lpstr>
      <vt:lpstr>6_Тема Office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1_Оформление по умолчанию</vt:lpstr>
      <vt:lpstr>1_Оформление по умолчанию</vt:lpstr>
      <vt:lpstr>1_Оформление по умолчанию</vt:lpstr>
      <vt:lpstr>1_Оформление по умолчанию</vt:lpstr>
      <vt:lpstr>1_Оформление по умолчанию</vt:lpstr>
      <vt:lpstr>1_Оформление по умолчанию</vt:lpstr>
      <vt:lpstr>1_Оформление по умолчанию</vt:lpstr>
      <vt:lpstr>1_Оформление по умолчанию</vt:lpstr>
      <vt:lpstr>1_Оформление по умолчанию</vt:lpstr>
      <vt:lpstr>1_Оформление по умолчанию</vt:lpstr>
      <vt:lpstr>1_Оформление по умолчанию</vt:lpstr>
      <vt:lpstr>2_Оформление по умолчанию</vt:lpstr>
      <vt:lpstr>2_Оформление по умолчанию</vt:lpstr>
      <vt:lpstr>2_Оформление по умолчанию</vt:lpstr>
      <vt:lpstr>2_Оформление по умолчанию</vt:lpstr>
      <vt:lpstr>2_Оформление по умолчанию</vt:lpstr>
      <vt:lpstr>2_Оформление по умолчанию</vt:lpstr>
      <vt:lpstr>2_Оформление по умолчанию</vt:lpstr>
      <vt:lpstr>2_Оформление по умолчанию</vt:lpstr>
      <vt:lpstr>2_Оформление по умолчанию</vt:lpstr>
      <vt:lpstr>2_Оформление по умолчанию</vt:lpstr>
      <vt:lpstr>2_Оформление по умолчанию</vt:lpstr>
      <vt:lpstr>3_Оформление по умолчанию</vt:lpstr>
      <vt:lpstr>3_Оформление по умолчанию</vt:lpstr>
      <vt:lpstr>3_Оформление по умолчанию</vt:lpstr>
      <vt:lpstr>3_Оформление по умолчанию</vt:lpstr>
      <vt:lpstr>3_Оформление по умолчанию</vt:lpstr>
      <vt:lpstr>3_Оформление по умолчанию</vt:lpstr>
      <vt:lpstr>3_Оформление по умолчанию</vt:lpstr>
      <vt:lpstr>3_Оформление по умолчанию</vt:lpstr>
      <vt:lpstr>3_Оформление по умолчанию</vt:lpstr>
      <vt:lpstr>3_Оформление по умолчанию</vt:lpstr>
      <vt:lpstr>3_Оформление по умолчанию</vt:lpstr>
      <vt:lpstr>7_Тема Office</vt:lpstr>
      <vt:lpstr>4_Оформление по умолчанию</vt:lpstr>
      <vt:lpstr>4_Оформление по умолчанию</vt:lpstr>
      <vt:lpstr>4_Оформление по умолчанию</vt:lpstr>
      <vt:lpstr>4_Оформление по умолчанию</vt:lpstr>
      <vt:lpstr>4_Оформление по умолчанию</vt:lpstr>
      <vt:lpstr>4_Оформление по умолчанию</vt:lpstr>
      <vt:lpstr>4_Оформление по умолчанию</vt:lpstr>
      <vt:lpstr>4_Оформление по умолчанию</vt:lpstr>
      <vt:lpstr>4_Оформление по умолчанию</vt:lpstr>
      <vt:lpstr>4_Оформление по умолчанию</vt:lpstr>
      <vt:lpstr>4_Оформление по умолчанию</vt:lpstr>
      <vt:lpstr>8_Тема Office</vt:lpstr>
      <vt:lpstr>ПУБЛИЦИСТИКА ВЯТСКИХ ПИСАТЕЛЕЙ.  ОЧЕРКИ НИНЫ СЕРОВОЙ</vt:lpstr>
      <vt:lpstr>Слайд 2</vt:lpstr>
      <vt:lpstr>Нина Савельевна Серова</vt:lpstr>
      <vt:lpstr>Слайд 4</vt:lpstr>
      <vt:lpstr>Слайд 5</vt:lpstr>
      <vt:lpstr>Фёдор Павлович Харин</vt:lpstr>
      <vt:lpstr>Слайд 7</vt:lpstr>
      <vt:lpstr>Гордость Вятской земли</vt:lpstr>
      <vt:lpstr>Слайд 9</vt:lpstr>
      <vt:lpstr>«У синей излучины»</vt:lpstr>
      <vt:lpstr>«Имя на века»</vt:lpstr>
      <vt:lpstr>Слайд 12</vt:lpstr>
      <vt:lpstr>Слайд 13</vt:lpstr>
      <vt:lpstr>«Музыка нашего детства»</vt:lpstr>
      <vt:lpstr>Слайд 15</vt:lpstr>
      <vt:lpstr>Слайд 16</vt:lpstr>
      <vt:lpstr>Слайд 17</vt:lpstr>
      <vt:lpstr>Слайд 18</vt:lpstr>
      <vt:lpstr>Слайд 19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Нина Савельевна Серова</dc:title>
  <dc:creator>User</dc:creator>
  <cp:lastModifiedBy>1</cp:lastModifiedBy>
  <cp:revision>65</cp:revision>
  <dcterms:created xsi:type="dcterms:W3CDTF">2014-11-06T15:29:42Z</dcterms:created>
  <dcterms:modified xsi:type="dcterms:W3CDTF">2016-01-02T10:54:15Z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2245782</vt:lpwstr>
  </property>
  <property fmtid="{D5CDD505-2E9C-101B-9397-08002B2CF9AE}" name="NXPowerLiteSettings" pid="3">
    <vt:lpwstr>E74001F0002800</vt:lpwstr>
  </property>
  <property fmtid="{D5CDD505-2E9C-101B-9397-08002B2CF9AE}" name="NXPowerLiteVersion" pid="4">
    <vt:lpwstr>D6.0.3</vt:lpwstr>
  </property>
</Properties>
</file>