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78" r:id="rId2"/>
    <p:sldId id="284" r:id="rId3"/>
    <p:sldId id="282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122412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F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40" autoAdjust="0"/>
  </p:normalViewPr>
  <p:slideViewPr>
    <p:cSldViewPr>
      <p:cViewPr>
        <p:scale>
          <a:sx n="76" d="100"/>
          <a:sy n="76" d="100"/>
        </p:scale>
        <p:origin x="-456" y="-60"/>
      </p:cViewPr>
      <p:guideLst>
        <p:guide orient="horz" pos="2160"/>
        <p:guide pos="38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33512-2843-444F-8992-B23C72D9217C}" type="datetimeFigureOut">
              <a:rPr lang="ru-RU" smtClean="0"/>
              <a:t>09.01.2016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69888" y="685800"/>
            <a:ext cx="611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03E37-D293-4374-A560-81F9E4F2D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1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03E37-D293-4374-A560-81F9E4F2DC5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12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user/33485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user/33485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nsportal.ru/user/33485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img-fotki.yandex.ru/get/4512/natali73123.232/0_4ca01_2241a7e3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182" y="442867"/>
            <a:ext cx="6348787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 userDrawn="1"/>
        </p:nvSpPr>
        <p:spPr>
          <a:xfrm>
            <a:off x="272" y="-1"/>
            <a:ext cx="12240942" cy="6851983"/>
          </a:xfrm>
          <a:prstGeom prst="frame">
            <a:avLst>
              <a:gd name="adj1" fmla="val 4397"/>
            </a:avLst>
          </a:prstGeom>
          <a:gradFill>
            <a:gsLst>
              <a:gs pos="74000">
                <a:srgbClr val="FADAF8"/>
              </a:gs>
              <a:gs pos="90000">
                <a:srgbClr val="FFFF66"/>
              </a:gs>
              <a:gs pos="11000">
                <a:srgbClr val="CCCCFF"/>
              </a:gs>
              <a:gs pos="22000">
                <a:srgbClr val="99CCFF"/>
              </a:gs>
              <a:gs pos="36000">
                <a:srgbClr val="9966FF"/>
              </a:gs>
              <a:gs pos="56000">
                <a:srgbClr val="CC99FF"/>
              </a:gs>
              <a:gs pos="86000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686289" y="6611783"/>
            <a:ext cx="404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F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8092" y="2130429"/>
            <a:ext cx="1040503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6182" y="3886200"/>
            <a:ext cx="856885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001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0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74879" y="274642"/>
            <a:ext cx="275427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2061" y="274642"/>
            <a:ext cx="805879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74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3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972" y="4406904"/>
            <a:ext cx="104050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6972" y="2906713"/>
            <a:ext cx="104050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26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061" y="1600204"/>
            <a:ext cx="54065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2617" y="1600204"/>
            <a:ext cx="540653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4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062" y="1535113"/>
            <a:ext cx="540866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2062" y="2174875"/>
            <a:ext cx="540866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18368" y="1535113"/>
            <a:ext cx="54107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8368" y="2174875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7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mg-fotki.yandex.ru/get/4512/natali73123.232/0_4ca01_2241a7e3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0315" y="2884364"/>
            <a:ext cx="3671558" cy="370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 userDrawn="1"/>
        </p:nvSpPr>
        <p:spPr>
          <a:xfrm>
            <a:off x="272" y="-1"/>
            <a:ext cx="12240942" cy="6851983"/>
          </a:xfrm>
          <a:prstGeom prst="frame">
            <a:avLst>
              <a:gd name="adj1" fmla="val 4397"/>
            </a:avLst>
          </a:prstGeom>
          <a:gradFill>
            <a:gsLst>
              <a:gs pos="74000">
                <a:srgbClr val="FADAF8"/>
              </a:gs>
              <a:gs pos="90000">
                <a:srgbClr val="FFFF66"/>
              </a:gs>
              <a:gs pos="11000">
                <a:srgbClr val="CCCCFF"/>
              </a:gs>
              <a:gs pos="22000">
                <a:srgbClr val="99CCFF"/>
              </a:gs>
              <a:gs pos="36000">
                <a:srgbClr val="9966FF"/>
              </a:gs>
              <a:gs pos="56000">
                <a:srgbClr val="CC99FF"/>
              </a:gs>
              <a:gs pos="86000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686289" y="6611783"/>
            <a:ext cx="404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F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3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97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8637637" y="3793670"/>
            <a:ext cx="3325368" cy="2779840"/>
            <a:chOff x="5940000" y="3744000"/>
            <a:chExt cx="2484000" cy="2779840"/>
          </a:xfrm>
        </p:grpSpPr>
        <p:pic>
          <p:nvPicPr>
            <p:cNvPr id="8" name="Picture 2" descr="http://img-fotki.yandex.ru/get/5001/natali73123.e1/0_3b6d4_87ca99b0_XL.pn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 bwMode="auto">
            <a:xfrm>
              <a:off x="5940000" y="3744000"/>
              <a:ext cx="2484000" cy="27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://img-fotki.yandex.ru/get/4512/natali73123.232/0_4ca01_2241a7e3_XL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40" y="3751245"/>
              <a:ext cx="2051720" cy="2772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Рамка 5"/>
          <p:cNvSpPr/>
          <p:nvPr userDrawn="1"/>
        </p:nvSpPr>
        <p:spPr>
          <a:xfrm>
            <a:off x="272" y="-1"/>
            <a:ext cx="12240942" cy="6851983"/>
          </a:xfrm>
          <a:prstGeom prst="frame">
            <a:avLst>
              <a:gd name="adj1" fmla="val 4397"/>
            </a:avLst>
          </a:prstGeom>
          <a:gradFill>
            <a:gsLst>
              <a:gs pos="74000">
                <a:srgbClr val="FADAF8"/>
              </a:gs>
              <a:gs pos="90000">
                <a:srgbClr val="FFFF66"/>
              </a:gs>
              <a:gs pos="11000">
                <a:srgbClr val="CCCCFF"/>
              </a:gs>
              <a:gs pos="22000">
                <a:srgbClr val="99CCFF"/>
              </a:gs>
              <a:gs pos="36000">
                <a:srgbClr val="9966FF"/>
              </a:gs>
              <a:gs pos="56000">
                <a:srgbClr val="CC99FF"/>
              </a:gs>
              <a:gs pos="86000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686289" y="6601028"/>
            <a:ext cx="404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00B0F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4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27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62" y="273050"/>
            <a:ext cx="40272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5976" y="273054"/>
            <a:ext cx="684317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062" y="1435103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3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363" y="4800600"/>
            <a:ext cx="73447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9363" y="612775"/>
            <a:ext cx="73447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9363" y="5367338"/>
            <a:ext cx="73447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26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FADAF8"/>
            </a:gs>
            <a:gs pos="90000">
              <a:srgbClr val="FFFF66"/>
            </a:gs>
            <a:gs pos="11000">
              <a:srgbClr val="CCCCFF"/>
            </a:gs>
            <a:gs pos="22000">
              <a:srgbClr val="99CCFF"/>
            </a:gs>
            <a:gs pos="36000">
              <a:srgbClr val="9966FF"/>
            </a:gs>
            <a:gs pos="56000">
              <a:srgbClr val="CC99FF"/>
            </a:gs>
            <a:gs pos="86000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63" y="274638"/>
            <a:ext cx="110170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063" y="1600204"/>
            <a:ext cx="1101709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2060" y="6356354"/>
            <a:ext cx="2856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82416" y="6356354"/>
            <a:ext cx="3876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72870" y="6356354"/>
            <a:ext cx="2856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0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9965" y="1484784"/>
            <a:ext cx="11448135" cy="3528391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6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«У </a:t>
            </a:r>
            <a:r>
              <a:rPr lang="ru-RU" sz="6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меня э</a:t>
            </a:r>
            <a:r>
              <a:rPr lang="ru-RU" sz="6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то </a:t>
            </a:r>
            <a:r>
              <a:rPr lang="ru-RU" sz="6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хорошо получается</a:t>
            </a:r>
            <a:r>
              <a:rPr lang="ru-RU" sz="6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!» </a:t>
            </a:r>
            <a:r>
              <a:rPr lang="ru-RU" sz="5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5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endParaRPr lang="ru-RU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509" y="404668"/>
            <a:ext cx="11278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Муниципальное 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Казенное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Д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ошкольное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О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бразовательное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У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чреждение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«Центр развития ребёнка – детский сад № 22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»</a:t>
            </a:r>
          </a:p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Муниципального Левокумского района Ставропольского края</a:t>
            </a:r>
            <a:endParaRPr lang="ru-RU" sz="1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1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2" y="2536825"/>
            <a:ext cx="548304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Осенний лис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1" y="2536825"/>
            <a:ext cx="739574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60166" y="764704"/>
            <a:ext cx="94330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Мы ведем ребят дорогой знаний.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Отдав им много силы и ума.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 сколько приложили мы стараний,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Чтоб они учились хорошо всегда!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Мы учим их решать задачи и правильно себя вести,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Всегда спокойны, чутки, терпеливы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к каждому подход сумели мы найти. </a:t>
            </a:r>
          </a:p>
        </p:txBody>
      </p:sp>
    </p:spTree>
    <p:extLst>
      <p:ext uri="{BB962C8B-B14F-4D97-AF65-F5344CB8AC3E}">
        <p14:creationId xmlns:p14="http://schemas.microsoft.com/office/powerpoint/2010/main" val="224031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8278" y="836712"/>
            <a:ext cx="6192689" cy="367240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6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909" y="540023"/>
            <a:ext cx="11017091" cy="20742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Портнова 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Елена 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Федоровна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учитель- логопед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3019" y="2967335"/>
            <a:ext cx="6695166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на свете мудрее профессии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нужней – для внедренья добра.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уроки дает, и в процессе их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Понимаем: учитель был прав!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Прав, когда говорил, что воздастся нам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дела, что творим на земле,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любому поступку своя цена, –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добре речь идет иль о зле…</a:t>
            </a:r>
            <a:endParaRPr lang="ru-RU" sz="28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59" y="184536"/>
            <a:ext cx="3672407" cy="27827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34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63" y="274638"/>
            <a:ext cx="11017091" cy="2434282"/>
          </a:xfrm>
        </p:spPr>
        <p:txBody>
          <a:bodyPr>
            <a:no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важно, бывает, найти свое место, 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жить, размышляя о том, 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нужен кому-то, что жить интересно, 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есть и работа и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дом…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фото\SDC110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445" y="2708920"/>
            <a:ext cx="5256585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2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503" y="404664"/>
            <a:ext cx="10920693" cy="58221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Каждый день педагог проживает новую роль.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Мы и дети,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воспитатели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и наставники, и актеры.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с ребятами:</a:t>
            </a:r>
          </a:p>
          <a:p>
            <a:pPr marL="742950" indent="-7429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Учимся работать пальчиками;</a:t>
            </a:r>
          </a:p>
          <a:p>
            <a:pPr marL="742950" indent="-742950"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азвиваем внимание, память;</a:t>
            </a:r>
          </a:p>
          <a:p>
            <a:pPr marL="742950" indent="-742950"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чимся думать;</a:t>
            </a:r>
          </a:p>
          <a:p>
            <a:pPr marL="742950" indent="-742950"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чимся слушать как друг друга, так и взрослого;</a:t>
            </a:r>
          </a:p>
          <a:p>
            <a:pPr marL="742950" indent="-7429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Учимся вживаться в разные роли;</a:t>
            </a:r>
          </a:p>
          <a:p>
            <a:pPr marL="742950" indent="-7429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Учимся выразительно рассказывать стихи;</a:t>
            </a:r>
          </a:p>
          <a:p>
            <a:pPr marL="742950" indent="-74295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Учимся задавать вопросы и отвечать на них и еще многому другому. </a:t>
            </a:r>
          </a:p>
          <a:p>
            <a:pPr marL="742950" indent="-742950">
              <a:buAutoNum type="arabicPeriod"/>
            </a:pP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77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705" y="404664"/>
            <a:ext cx="11017091" cy="2088232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Наливает кошка чай,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Чашку быстро подставляй.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Чтобы чай не расплескался,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Язычок наверх поднялся.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Windows-8\Desktop\Фото для ЛЕны\SDC1067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660" y="476672"/>
            <a:ext cx="3356496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7416750" y="4005064"/>
            <a:ext cx="44343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Хочешь все узнать на свете?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Азбуку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открой!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там, совсем как дети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Заняты игрой.</a:t>
            </a:r>
            <a:endParaRPr lang="ru-RU" sz="24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Windows-8\Desktop\Фото для ЛЕны\SDC106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169" y="3609166"/>
            <a:ext cx="3331229" cy="2361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32192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014" y="764704"/>
            <a:ext cx="4896544" cy="1070992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Я в руке -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шнурок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держу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 ним героям помогу.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Windows-8\Desktop\Фото для ЛЕны\SDC106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387" y="404667"/>
            <a:ext cx="3739763" cy="2664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6408638" y="4284094"/>
            <a:ext cx="437068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Я катаю мой орех,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Чтобы стал круглее всех. </a:t>
            </a:r>
            <a:endParaRPr lang="ru-RU" sz="28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Windows-8\Desktop\Фото для ЛЕны\SDC111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062" y="3429000"/>
            <a:ext cx="3739768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11698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86" y="404668"/>
            <a:ext cx="5783760" cy="1551367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Что мне делать?</a:t>
            </a:r>
            <a:b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Как мне быть? </a:t>
            </a:r>
            <a:b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Не могу сообразить. </a:t>
            </a:r>
            <a:b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Соня, мне ты помоги. </a:t>
            </a:r>
            <a:b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Что мне сделать подскажи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Windows-8\Desktop\Фото для ЛЕны\SDC106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734" y="476672"/>
            <a:ext cx="3668919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6768678" y="3912790"/>
            <a:ext cx="482453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справились с задачей, 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возник новый вопрос,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Коллективом собрались,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решеньем занялись.</a:t>
            </a:r>
          </a:p>
          <a:p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Windows-8\Desktop\Фото для ЛЕны\SDC106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214" y="3523544"/>
            <a:ext cx="3567897" cy="24977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7996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Windows-8\Desktop\Фото для ЛЕны\SDC107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039" y="476672"/>
            <a:ext cx="3024336" cy="2376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544542" y="448822"/>
            <a:ext cx="510910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Радость, веселье, улыбки, хорошее настроение... и ещё много-много разных положительных впечатлений оставляют праздники в памяти детей! Именно поэтому каждый праздник в детском саду педагоги-артисты стараются сделать незабываемым.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62" y="3645024"/>
            <a:ext cx="3240359" cy="26102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028" name="Picture 4" descr="C:\Users\Windows-8\Documents\My Bluetooth\CAM012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2729" y="3645024"/>
            <a:ext cx="3020446" cy="26102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247641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2094" y="620688"/>
            <a:ext cx="10135660" cy="151216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 с родителями дружим,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друг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другу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помогаем: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Как научить 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 сказать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 сделать и к чему стремиться…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многому нам вместе 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надо научиться!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indows-8\Desktop\Фото для ЛЕны\P10204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48" y="476672"/>
            <a:ext cx="3168352" cy="2175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027" name="Picture 3" descr="C:\Users\Windows-8\Desktop\Фото для ЛЕны\SDC106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0365" y="2284076"/>
            <a:ext cx="3600399" cy="28144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2050" name="Picture 2" descr="H:\фото\SDC110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9366" y="4293096"/>
            <a:ext cx="3312368" cy="2175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1634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</Template>
  <TotalTime>396</TotalTime>
  <Words>129</Words>
  <Application>Microsoft Office PowerPoint</Application>
  <PresentationFormat>Произвольный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3</vt:lpstr>
      <vt:lpstr>«У меня это хорошо получается!»  </vt:lpstr>
      <vt:lpstr>Портнова  Елена  Федоровна учитель- логопед </vt:lpstr>
      <vt:lpstr>Как важно, бывает, найти свое место,  И жить, размышляя о том,  Что нужен кому-то, что жить интересно,  Что есть и работа и дом…</vt:lpstr>
      <vt:lpstr>Презентация PowerPoint</vt:lpstr>
      <vt:lpstr>Наливает кошка чай,  Чашку быстро подставляй.  Чтобы чай не расплескался,  Язычок наверх поднялся.  </vt:lpstr>
      <vt:lpstr>Я в руке - шнурок держу С ним героям помогу.</vt:lpstr>
      <vt:lpstr>Что мне делать? Как мне быть?  Не могу сообразить.  Соня, мне ты помоги.  Что мне сделать подскажи. </vt:lpstr>
      <vt:lpstr>Презентация PowerPoint</vt:lpstr>
      <vt:lpstr>Мы с родителями дружим, И друг другу помогаем:  Как научить и что сказать, Что сделать и к чему стремиться… Так многому нам вместе  надо научиться! </vt:lpstr>
      <vt:lpstr>Презентация PowerPoint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Windows-8</cp:lastModifiedBy>
  <cp:revision>38</cp:revision>
  <dcterms:created xsi:type="dcterms:W3CDTF">2014-02-13T13:14:05Z</dcterms:created>
  <dcterms:modified xsi:type="dcterms:W3CDTF">2016-01-09T17:43:34Z</dcterms:modified>
</cp:coreProperties>
</file>